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648" r:id="rId1"/>
  </p:sldMasterIdLst>
  <p:notesMasterIdLst>
    <p:notesMasterId r:id="rId4"/>
  </p:notesMasterIdLst>
  <p:handoutMasterIdLst>
    <p:handoutMasterId r:id="rId54"/>
  </p:handoutMasterIdLst>
  <p:sldIdLst>
    <p:sldId id="256" r:id="rId3"/>
    <p:sldId id="259" r:id="rId5"/>
    <p:sldId id="269" r:id="rId6"/>
    <p:sldId id="450" r:id="rId7"/>
    <p:sldId id="453" r:id="rId8"/>
    <p:sldId id="458" r:id="rId9"/>
    <p:sldId id="454" r:id="rId10"/>
    <p:sldId id="455" r:id="rId11"/>
    <p:sldId id="456" r:id="rId12"/>
    <p:sldId id="457" r:id="rId13"/>
    <p:sldId id="460" r:id="rId14"/>
    <p:sldId id="459" r:id="rId15"/>
    <p:sldId id="461" r:id="rId16"/>
    <p:sldId id="462" r:id="rId17"/>
    <p:sldId id="463" r:id="rId18"/>
    <p:sldId id="464" r:id="rId19"/>
    <p:sldId id="465" r:id="rId20"/>
    <p:sldId id="466" r:id="rId21"/>
    <p:sldId id="467" r:id="rId22"/>
    <p:sldId id="468" r:id="rId23"/>
    <p:sldId id="469" r:id="rId24"/>
    <p:sldId id="470" r:id="rId25"/>
    <p:sldId id="471" r:id="rId26"/>
    <p:sldId id="472" r:id="rId27"/>
    <p:sldId id="473" r:id="rId28"/>
    <p:sldId id="474" r:id="rId29"/>
    <p:sldId id="475" r:id="rId30"/>
    <p:sldId id="476" r:id="rId31"/>
    <p:sldId id="477" r:id="rId32"/>
    <p:sldId id="478" r:id="rId33"/>
    <p:sldId id="479" r:id="rId34"/>
    <p:sldId id="480" r:id="rId35"/>
    <p:sldId id="481" r:id="rId36"/>
    <p:sldId id="482" r:id="rId37"/>
    <p:sldId id="484" r:id="rId38"/>
    <p:sldId id="483" r:id="rId39"/>
    <p:sldId id="485" r:id="rId40"/>
    <p:sldId id="486" r:id="rId41"/>
    <p:sldId id="487" r:id="rId42"/>
    <p:sldId id="488" r:id="rId43"/>
    <p:sldId id="489" r:id="rId44"/>
    <p:sldId id="490" r:id="rId45"/>
    <p:sldId id="491" r:id="rId46"/>
    <p:sldId id="492" r:id="rId47"/>
    <p:sldId id="493" r:id="rId48"/>
    <p:sldId id="494" r:id="rId49"/>
    <p:sldId id="495" r:id="rId50"/>
    <p:sldId id="496" r:id="rId51"/>
    <p:sldId id="497" r:id="rId52"/>
    <p:sldId id="264" r:id="rId53"/>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33CC"/>
    <a:srgbClr val="1D68FF"/>
    <a:srgbClr val="0937C9"/>
    <a:srgbClr val="014067"/>
    <a:srgbClr val="013657"/>
    <a:srgbClr val="01456F"/>
    <a:srgbClr val="F2F2F2"/>
    <a:srgbClr val="3F3F3F"/>
    <a:srgbClr val="014E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1" autoAdjust="0"/>
    <p:restoredTop sz="95953" autoAdjust="0"/>
  </p:normalViewPr>
  <p:slideViewPr>
    <p:cSldViewPr snapToGrid="0" showGuides="1">
      <p:cViewPr varScale="1">
        <p:scale>
          <a:sx n="90" d="100"/>
          <a:sy n="90" d="100"/>
        </p:scale>
        <p:origin x="246" y="90"/>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ata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043FC55-48A7-4222-8651-40C6FD7AC68B}" type="doc">
      <dgm:prSet loTypeId="urn:microsoft.com/office/officeart/2005/8/layout/vList3#1" loCatId="list" qsTypeId="urn:microsoft.com/office/officeart/2005/8/quickstyle/3d2" qsCatId="3D" csTypeId="urn:microsoft.com/office/officeart/2005/8/colors/accent1_2" csCatId="accent1" phldr="1"/>
      <dgm:spPr/>
    </dgm:pt>
    <dgm:pt modelId="{2CE63D95-1CDE-41D6-B6AB-11056F2A5747}">
      <dgm:prSet phldrT="[文本]" custT="1"/>
      <dgm:spPr>
        <a:solidFill>
          <a:schemeClr val="tx1">
            <a:lumMod val="60000"/>
            <a:lumOff val="40000"/>
          </a:schemeClr>
        </a:solidFill>
      </dgm:spPr>
      <dgm:t>
        <a:bodyPr/>
        <a:lstStyle/>
        <a:p>
          <a:r>
            <a:rPr lang="zh-CN" altLang="en-US" sz="2800" b="1" spc="-40" baseline="0" dirty="0" smtClean="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疑难案例进阶训练</a:t>
          </a:r>
          <a:endParaRPr lang="zh-CN" altLang="en-US" sz="2800" b="1" spc="-40" baseline="0" dirty="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dgm:t>
    </dgm:pt>
    <dgm:pt modelId="{C39F61DA-A4AA-4F02-B6ED-06B8758F3FFC}" cxnId="{E1429144-0037-40E9-88E8-10E46C45D96B}" type="parTrans">
      <dgm:prSet/>
      <dgm:spPr/>
      <dgm:t>
        <a:bodyPr/>
        <a:lstStyle/>
        <a:p>
          <a:endParaRPr lang="zh-CN" altLang="en-US"/>
        </a:p>
      </dgm:t>
    </dgm:pt>
    <dgm:pt modelId="{6727DC6D-0E58-480E-9009-5F86F30C3FF3}" cxnId="{E1429144-0037-40E9-88E8-10E46C45D96B}" type="sibTrans">
      <dgm:prSet/>
      <dgm:spPr/>
      <dgm:t>
        <a:bodyPr/>
        <a:lstStyle/>
        <a:p>
          <a:endParaRPr lang="zh-CN" altLang="en-US"/>
        </a:p>
      </dgm:t>
    </dgm:pt>
    <dgm:pt modelId="{AA71A3AF-F700-4564-A490-9CE9A0DA60C9}">
      <dgm:prSet phldrT="[文本]" custT="1"/>
      <dgm:spPr>
        <a:solidFill>
          <a:schemeClr val="tx1">
            <a:lumMod val="60000"/>
            <a:lumOff val="40000"/>
          </a:schemeClr>
        </a:solidFill>
      </dgm:spPr>
      <dgm:t>
        <a:bodyPr/>
        <a:lstStyle/>
        <a:p>
          <a:r>
            <a:rPr lang="zh-CN" altLang="en-US" sz="2800" b="1" dirty="0" smtClean="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互动与答疑</a:t>
          </a:r>
          <a:endParaRPr lang="zh-CN" altLang="en-US" sz="2800" b="1" dirty="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dgm:t>
    </dgm:pt>
    <dgm:pt modelId="{F83D9097-25D5-4B8E-9AC5-57B2EB299FA8}" cxnId="{7BAA86D4-BFAB-4EA3-BC45-16287821506D}" type="parTrans">
      <dgm:prSet/>
      <dgm:spPr/>
      <dgm:t>
        <a:bodyPr/>
        <a:lstStyle/>
        <a:p>
          <a:endParaRPr lang="zh-CN" altLang="en-US"/>
        </a:p>
      </dgm:t>
    </dgm:pt>
    <dgm:pt modelId="{F811DA7D-4D77-48CB-9A7C-24B2CE5B4988}" cxnId="{7BAA86D4-BFAB-4EA3-BC45-16287821506D}" type="sibTrans">
      <dgm:prSet/>
      <dgm:spPr/>
      <dgm:t>
        <a:bodyPr/>
        <a:lstStyle/>
        <a:p>
          <a:endParaRPr lang="zh-CN" altLang="en-US"/>
        </a:p>
      </dgm:t>
    </dgm:pt>
    <dgm:pt modelId="{586392DA-AD4C-43EB-9925-D0B1F12736E1}">
      <dgm:prSet phldrT="[文本]" custT="1"/>
      <dgm:spPr>
        <a:solidFill>
          <a:schemeClr val="tx1">
            <a:lumMod val="60000"/>
            <a:lumOff val="40000"/>
          </a:schemeClr>
        </a:solidFill>
        <a:ln>
          <a:noFill/>
        </a:ln>
      </dgm:spPr>
      <dgm:t>
        <a:bodyPr/>
        <a:lstStyle/>
        <a:p>
          <a:r>
            <a:rPr lang="zh-CN" altLang="en-US" sz="2800" b="1" noProof="0" dirty="0" smtClean="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国企审计常见热点案例</a:t>
          </a:r>
          <a:endParaRPr lang="zh-CN" altLang="en-US" sz="2800" b="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dgm:t>
    </dgm:pt>
    <dgm:pt modelId="{1C173C95-9373-4881-ABF7-A60249FAB3C2}" cxnId="{EB83A556-36A9-443D-B667-6F0B7922ACA4}" type="parTrans">
      <dgm:prSet/>
      <dgm:spPr/>
      <dgm:t>
        <a:bodyPr/>
        <a:lstStyle/>
        <a:p>
          <a:endParaRPr lang="zh-CN" altLang="en-US"/>
        </a:p>
      </dgm:t>
    </dgm:pt>
    <dgm:pt modelId="{09EC5A01-AC61-4C22-B37A-8CD42AA5CB5C}" cxnId="{EB83A556-36A9-443D-B667-6F0B7922ACA4}" type="sibTrans">
      <dgm:prSet/>
      <dgm:spPr/>
      <dgm:t>
        <a:bodyPr/>
        <a:lstStyle/>
        <a:p>
          <a:endParaRPr lang="zh-CN" altLang="en-US"/>
        </a:p>
      </dgm:t>
    </dgm:pt>
    <dgm:pt modelId="{DA64E177-B5E5-41AE-BCB0-9B1C0B9C6C85}" type="pres">
      <dgm:prSet presAssocID="{C043FC55-48A7-4222-8651-40C6FD7AC68B}" presName="linearFlow" presStyleCnt="0">
        <dgm:presLayoutVars>
          <dgm:dir/>
          <dgm:resizeHandles val="exact"/>
        </dgm:presLayoutVars>
      </dgm:prSet>
      <dgm:spPr/>
    </dgm:pt>
    <dgm:pt modelId="{85F03DFD-F51A-4ED6-B3BE-ACA6A54AF21E}" type="pres">
      <dgm:prSet presAssocID="{586392DA-AD4C-43EB-9925-D0B1F12736E1}" presName="composite" presStyleCnt="0"/>
      <dgm:spPr/>
    </dgm:pt>
    <dgm:pt modelId="{9ECB9018-059B-437A-8973-474B7564066E}" type="pres">
      <dgm:prSet presAssocID="{586392DA-AD4C-43EB-9925-D0B1F12736E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1EE18278-D023-4871-BC43-7BF6873E8EF9}" type="pres">
      <dgm:prSet presAssocID="{586392DA-AD4C-43EB-9925-D0B1F12736E1}" presName="txShp" presStyleLbl="node1" presStyleIdx="0" presStyleCnt="3" custScaleX="106579">
        <dgm:presLayoutVars>
          <dgm:bulletEnabled val="1"/>
        </dgm:presLayoutVars>
      </dgm:prSet>
      <dgm:spPr/>
      <dgm:t>
        <a:bodyPr/>
        <a:lstStyle/>
        <a:p>
          <a:endParaRPr lang="zh-CN" altLang="en-US"/>
        </a:p>
      </dgm:t>
    </dgm:pt>
    <dgm:pt modelId="{E2E4EC91-BF9E-42C2-8220-C08BE053CBFB}" type="pres">
      <dgm:prSet presAssocID="{09EC5A01-AC61-4C22-B37A-8CD42AA5CB5C}" presName="spacing" presStyleCnt="0"/>
      <dgm:spPr/>
    </dgm:pt>
    <dgm:pt modelId="{C3F61A6C-8059-469F-862C-EB7393D1C980}" type="pres">
      <dgm:prSet presAssocID="{2CE63D95-1CDE-41D6-B6AB-11056F2A5747}" presName="composite" presStyleCnt="0"/>
      <dgm:spPr/>
    </dgm:pt>
    <dgm:pt modelId="{0D06A8AC-B263-41D1-AFFA-37BACA138143}" type="pres">
      <dgm:prSet presAssocID="{2CE63D95-1CDE-41D6-B6AB-11056F2A5747}"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D5C7F399-95E2-4C12-B9D8-E9780A8513E6}" type="pres">
      <dgm:prSet presAssocID="{2CE63D95-1CDE-41D6-B6AB-11056F2A5747}" presName="txShp" presStyleLbl="node1" presStyleIdx="1" presStyleCnt="3" custScaleX="106579">
        <dgm:presLayoutVars>
          <dgm:bulletEnabled val="1"/>
        </dgm:presLayoutVars>
      </dgm:prSet>
      <dgm:spPr/>
      <dgm:t>
        <a:bodyPr/>
        <a:lstStyle/>
        <a:p>
          <a:endParaRPr lang="zh-CN" altLang="en-US"/>
        </a:p>
      </dgm:t>
    </dgm:pt>
    <dgm:pt modelId="{1F97BACD-ABDD-4FF5-A9A6-3793B74D0E47}" type="pres">
      <dgm:prSet presAssocID="{6727DC6D-0E58-480E-9009-5F86F30C3FF3}" presName="spacing" presStyleCnt="0"/>
      <dgm:spPr/>
    </dgm:pt>
    <dgm:pt modelId="{4F48FF47-5464-42CF-B9E1-3ACD273EBA24}" type="pres">
      <dgm:prSet presAssocID="{AA71A3AF-F700-4564-A490-9CE9A0DA60C9}" presName="composite" presStyleCnt="0"/>
      <dgm:spPr/>
    </dgm:pt>
    <dgm:pt modelId="{FCE06A7D-ED02-4144-B382-B984100D5603}" type="pres">
      <dgm:prSet presAssocID="{AA71A3AF-F700-4564-A490-9CE9A0DA60C9}"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AB26437D-C6F6-424A-9A3E-C7234D3E0462}" type="pres">
      <dgm:prSet presAssocID="{AA71A3AF-F700-4564-A490-9CE9A0DA60C9}" presName="txShp" presStyleLbl="node1" presStyleIdx="2" presStyleCnt="3" custScaleX="106579">
        <dgm:presLayoutVars>
          <dgm:bulletEnabled val="1"/>
        </dgm:presLayoutVars>
      </dgm:prSet>
      <dgm:spPr/>
      <dgm:t>
        <a:bodyPr/>
        <a:lstStyle/>
        <a:p>
          <a:endParaRPr lang="zh-CN" altLang="en-US"/>
        </a:p>
      </dgm:t>
    </dgm:pt>
  </dgm:ptLst>
  <dgm:cxnLst>
    <dgm:cxn modelId="{E1429144-0037-40E9-88E8-10E46C45D96B}" srcId="{C043FC55-48A7-4222-8651-40C6FD7AC68B}" destId="{2CE63D95-1CDE-41D6-B6AB-11056F2A5747}" srcOrd="1" destOrd="0" parTransId="{C39F61DA-A4AA-4F02-B6ED-06B8758F3FFC}" sibTransId="{6727DC6D-0E58-480E-9009-5F86F30C3FF3}"/>
    <dgm:cxn modelId="{1F7DDA49-625B-431D-83A1-A361F699EC19}" type="presOf" srcId="{2CE63D95-1CDE-41D6-B6AB-11056F2A5747}" destId="{D5C7F399-95E2-4C12-B9D8-E9780A8513E6}" srcOrd="0" destOrd="0" presId="urn:microsoft.com/office/officeart/2005/8/layout/vList3#1"/>
    <dgm:cxn modelId="{90F8C8EE-E14A-4189-B5FF-65C9B88A7D8A}" type="presOf" srcId="{AA71A3AF-F700-4564-A490-9CE9A0DA60C9}" destId="{AB26437D-C6F6-424A-9A3E-C7234D3E0462}" srcOrd="0" destOrd="0" presId="urn:microsoft.com/office/officeart/2005/8/layout/vList3#1"/>
    <dgm:cxn modelId="{7BAA86D4-BFAB-4EA3-BC45-16287821506D}" srcId="{C043FC55-48A7-4222-8651-40C6FD7AC68B}" destId="{AA71A3AF-F700-4564-A490-9CE9A0DA60C9}" srcOrd="2" destOrd="0" parTransId="{F83D9097-25D5-4B8E-9AC5-57B2EB299FA8}" sibTransId="{F811DA7D-4D77-48CB-9A7C-24B2CE5B4988}"/>
    <dgm:cxn modelId="{82FCAA38-8848-4506-B485-423B54AEB0F1}" type="presOf" srcId="{C043FC55-48A7-4222-8651-40C6FD7AC68B}" destId="{DA64E177-B5E5-41AE-BCB0-9B1C0B9C6C85}" srcOrd="0" destOrd="0" presId="urn:microsoft.com/office/officeart/2005/8/layout/vList3#1"/>
    <dgm:cxn modelId="{EB83A556-36A9-443D-B667-6F0B7922ACA4}" srcId="{C043FC55-48A7-4222-8651-40C6FD7AC68B}" destId="{586392DA-AD4C-43EB-9925-D0B1F12736E1}" srcOrd="0" destOrd="0" parTransId="{1C173C95-9373-4881-ABF7-A60249FAB3C2}" sibTransId="{09EC5A01-AC61-4C22-B37A-8CD42AA5CB5C}"/>
    <dgm:cxn modelId="{9067CBC6-E6F4-43C7-B438-8EF742C52C85}" type="presOf" srcId="{586392DA-AD4C-43EB-9925-D0B1F12736E1}" destId="{1EE18278-D023-4871-BC43-7BF6873E8EF9}" srcOrd="0" destOrd="0" presId="urn:microsoft.com/office/officeart/2005/8/layout/vList3#1"/>
    <dgm:cxn modelId="{8DC9C66F-E74C-4A24-A7E0-ACEB66E39E2C}" type="presParOf" srcId="{DA64E177-B5E5-41AE-BCB0-9B1C0B9C6C85}" destId="{85F03DFD-F51A-4ED6-B3BE-ACA6A54AF21E}" srcOrd="0" destOrd="0" presId="urn:microsoft.com/office/officeart/2005/8/layout/vList3#1"/>
    <dgm:cxn modelId="{EE0DF696-830C-4503-8636-8F8E69173754}" type="presParOf" srcId="{85F03DFD-F51A-4ED6-B3BE-ACA6A54AF21E}" destId="{9ECB9018-059B-437A-8973-474B7564066E}" srcOrd="0" destOrd="0" presId="urn:microsoft.com/office/officeart/2005/8/layout/vList3#1"/>
    <dgm:cxn modelId="{E974147E-3D75-458E-B52B-20A2A4FD9BB9}" type="presParOf" srcId="{85F03DFD-F51A-4ED6-B3BE-ACA6A54AF21E}" destId="{1EE18278-D023-4871-BC43-7BF6873E8EF9}" srcOrd="1" destOrd="0" presId="urn:microsoft.com/office/officeart/2005/8/layout/vList3#1"/>
    <dgm:cxn modelId="{6F612DD9-0357-4C4E-A1A7-67EEC674D8A4}" type="presParOf" srcId="{DA64E177-B5E5-41AE-BCB0-9B1C0B9C6C85}" destId="{E2E4EC91-BF9E-42C2-8220-C08BE053CBFB}" srcOrd="1" destOrd="0" presId="urn:microsoft.com/office/officeart/2005/8/layout/vList3#1"/>
    <dgm:cxn modelId="{20D8FC4B-858F-4B44-A19C-F74A4E7C7389}" type="presParOf" srcId="{DA64E177-B5E5-41AE-BCB0-9B1C0B9C6C85}" destId="{C3F61A6C-8059-469F-862C-EB7393D1C980}" srcOrd="2" destOrd="0" presId="urn:microsoft.com/office/officeart/2005/8/layout/vList3#1"/>
    <dgm:cxn modelId="{230C460B-E7AF-4266-BB0A-B3AF2255E8FD}" type="presParOf" srcId="{C3F61A6C-8059-469F-862C-EB7393D1C980}" destId="{0D06A8AC-B263-41D1-AFFA-37BACA138143}" srcOrd="0" destOrd="0" presId="urn:microsoft.com/office/officeart/2005/8/layout/vList3#1"/>
    <dgm:cxn modelId="{65DCF1A5-E35B-4A48-A836-F934CD310998}" type="presParOf" srcId="{C3F61A6C-8059-469F-862C-EB7393D1C980}" destId="{D5C7F399-95E2-4C12-B9D8-E9780A8513E6}" srcOrd="1" destOrd="0" presId="urn:microsoft.com/office/officeart/2005/8/layout/vList3#1"/>
    <dgm:cxn modelId="{B9653B27-298F-44C7-97B6-39E983354E57}" type="presParOf" srcId="{DA64E177-B5E5-41AE-BCB0-9B1C0B9C6C85}" destId="{1F97BACD-ABDD-4FF5-A9A6-3793B74D0E47}" srcOrd="3" destOrd="0" presId="urn:microsoft.com/office/officeart/2005/8/layout/vList3#1"/>
    <dgm:cxn modelId="{457BC3DC-F26D-47FF-83FA-914C7987B80A}" type="presParOf" srcId="{DA64E177-B5E5-41AE-BCB0-9B1C0B9C6C85}" destId="{4F48FF47-5464-42CF-B9E1-3ACD273EBA24}" srcOrd="4" destOrd="0" presId="urn:microsoft.com/office/officeart/2005/8/layout/vList3#1"/>
    <dgm:cxn modelId="{2735061B-4008-459F-9920-49D5E92F9DCE}" type="presParOf" srcId="{4F48FF47-5464-42CF-B9E1-3ACD273EBA24}" destId="{FCE06A7D-ED02-4144-B382-B984100D5603}" srcOrd="0" destOrd="0" presId="urn:microsoft.com/office/officeart/2005/8/layout/vList3#1"/>
    <dgm:cxn modelId="{F6EFA313-3C53-4019-B1AF-E283B5FA68DA}" type="presParOf" srcId="{4F48FF47-5464-42CF-B9E1-3ACD273EBA24}" destId="{AB26437D-C6F6-424A-9A3E-C7234D3E0462}" srcOrd="1" destOrd="0" presId="urn:microsoft.com/office/officeart/2005/8/layout/vList3#1"/>
  </dgm:cxnLst>
  <dgm:bg>
    <a:effectLst>
      <a:glow rad="63500">
        <a:schemeClr val="accent1">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43FC55-48A7-4222-8651-40C6FD7AC68B}" type="doc">
      <dgm:prSet loTypeId="urn:microsoft.com/office/officeart/2005/8/layout/vList3#1" loCatId="list" qsTypeId="urn:microsoft.com/office/officeart/2005/8/quickstyle/3d2" qsCatId="3D" csTypeId="urn:microsoft.com/office/officeart/2005/8/colors/accent1_2" csCatId="accent1" phldr="1"/>
      <dgm:spPr/>
    </dgm:pt>
    <dgm:pt modelId="{2CE63D95-1CDE-41D6-B6AB-11056F2A5747}">
      <dgm:prSet phldrT="[文本]" custT="1"/>
      <dgm:spPr>
        <a:solidFill>
          <a:schemeClr val="tx1">
            <a:lumMod val="60000"/>
            <a:lumOff val="40000"/>
          </a:schemeClr>
        </a:solidFill>
      </dgm:spPr>
      <dgm:t>
        <a:bodyPr/>
        <a:lstStyle/>
        <a:p>
          <a:r>
            <a:rPr lang="zh-CN" altLang="en-US" sz="2800" b="1" spc="-40" baseline="0" dirty="0" smtClean="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疑难案例进阶训练</a:t>
          </a:r>
          <a:endParaRPr lang="zh-CN" altLang="en-US" sz="2800" b="1" spc="-40" baseline="0"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dgm:t>
    </dgm:pt>
    <dgm:pt modelId="{C39F61DA-A4AA-4F02-B6ED-06B8758F3FFC}" cxnId="{E1429144-0037-40E9-88E8-10E46C45D96B}" type="parTrans">
      <dgm:prSet/>
      <dgm:spPr/>
      <dgm:t>
        <a:bodyPr/>
        <a:lstStyle/>
        <a:p>
          <a:endParaRPr lang="zh-CN" altLang="en-US"/>
        </a:p>
      </dgm:t>
    </dgm:pt>
    <dgm:pt modelId="{6727DC6D-0E58-480E-9009-5F86F30C3FF3}" cxnId="{E1429144-0037-40E9-88E8-10E46C45D96B}" type="sibTrans">
      <dgm:prSet/>
      <dgm:spPr/>
      <dgm:t>
        <a:bodyPr/>
        <a:lstStyle/>
        <a:p>
          <a:endParaRPr lang="zh-CN" altLang="en-US"/>
        </a:p>
      </dgm:t>
    </dgm:pt>
    <dgm:pt modelId="{AA71A3AF-F700-4564-A490-9CE9A0DA60C9}">
      <dgm:prSet phldrT="[文本]" custT="1"/>
      <dgm:spPr>
        <a:solidFill>
          <a:schemeClr val="tx1">
            <a:lumMod val="60000"/>
            <a:lumOff val="40000"/>
          </a:schemeClr>
        </a:solidFill>
      </dgm:spPr>
      <dgm:t>
        <a:bodyPr/>
        <a:lstStyle/>
        <a:p>
          <a:r>
            <a:rPr lang="zh-CN" altLang="en-US" sz="2800" b="1" dirty="0" smtClean="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互动与答疑</a:t>
          </a:r>
          <a:endParaRPr lang="zh-CN" altLang="en-US" sz="2800" b="1" dirty="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dgm:t>
    </dgm:pt>
    <dgm:pt modelId="{F83D9097-25D5-4B8E-9AC5-57B2EB299FA8}" cxnId="{7BAA86D4-BFAB-4EA3-BC45-16287821506D}" type="parTrans">
      <dgm:prSet/>
      <dgm:spPr/>
      <dgm:t>
        <a:bodyPr/>
        <a:lstStyle/>
        <a:p>
          <a:endParaRPr lang="zh-CN" altLang="en-US"/>
        </a:p>
      </dgm:t>
    </dgm:pt>
    <dgm:pt modelId="{F811DA7D-4D77-48CB-9A7C-24B2CE5B4988}" cxnId="{7BAA86D4-BFAB-4EA3-BC45-16287821506D}" type="sibTrans">
      <dgm:prSet/>
      <dgm:spPr/>
      <dgm:t>
        <a:bodyPr/>
        <a:lstStyle/>
        <a:p>
          <a:endParaRPr lang="zh-CN" altLang="en-US"/>
        </a:p>
      </dgm:t>
    </dgm:pt>
    <dgm:pt modelId="{586392DA-AD4C-43EB-9925-D0B1F12736E1}">
      <dgm:prSet phldrT="[文本]" custT="1"/>
      <dgm:spPr>
        <a:solidFill>
          <a:schemeClr val="tx1">
            <a:lumMod val="60000"/>
            <a:lumOff val="40000"/>
          </a:schemeClr>
        </a:solidFill>
        <a:ln>
          <a:noFill/>
        </a:ln>
      </dgm:spPr>
      <dgm:t>
        <a:bodyPr/>
        <a:lstStyle/>
        <a:p>
          <a:r>
            <a:rPr lang="zh-CN" altLang="en-US" sz="2800" b="1" noProof="0" dirty="0" smtClean="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国企审计常见热点案例</a:t>
          </a:r>
          <a:endParaRPr lang="zh-CN" altLang="en-US" sz="2800" b="1" dirty="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dgm:t>
    </dgm:pt>
    <dgm:pt modelId="{1C173C95-9373-4881-ABF7-A60249FAB3C2}" cxnId="{EB83A556-36A9-443D-B667-6F0B7922ACA4}" type="parTrans">
      <dgm:prSet/>
      <dgm:spPr/>
      <dgm:t>
        <a:bodyPr/>
        <a:lstStyle/>
        <a:p>
          <a:endParaRPr lang="zh-CN" altLang="en-US"/>
        </a:p>
      </dgm:t>
    </dgm:pt>
    <dgm:pt modelId="{09EC5A01-AC61-4C22-B37A-8CD42AA5CB5C}" cxnId="{EB83A556-36A9-443D-B667-6F0B7922ACA4}" type="sibTrans">
      <dgm:prSet/>
      <dgm:spPr/>
      <dgm:t>
        <a:bodyPr/>
        <a:lstStyle/>
        <a:p>
          <a:endParaRPr lang="zh-CN" altLang="en-US"/>
        </a:p>
      </dgm:t>
    </dgm:pt>
    <dgm:pt modelId="{DA64E177-B5E5-41AE-BCB0-9B1C0B9C6C85}" type="pres">
      <dgm:prSet presAssocID="{C043FC55-48A7-4222-8651-40C6FD7AC68B}" presName="linearFlow" presStyleCnt="0">
        <dgm:presLayoutVars>
          <dgm:dir/>
          <dgm:resizeHandles val="exact"/>
        </dgm:presLayoutVars>
      </dgm:prSet>
      <dgm:spPr/>
    </dgm:pt>
    <dgm:pt modelId="{85F03DFD-F51A-4ED6-B3BE-ACA6A54AF21E}" type="pres">
      <dgm:prSet presAssocID="{586392DA-AD4C-43EB-9925-D0B1F12736E1}" presName="composite" presStyleCnt="0"/>
      <dgm:spPr/>
    </dgm:pt>
    <dgm:pt modelId="{9ECB9018-059B-437A-8973-474B7564066E}" type="pres">
      <dgm:prSet presAssocID="{586392DA-AD4C-43EB-9925-D0B1F12736E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1EE18278-D023-4871-BC43-7BF6873E8EF9}" type="pres">
      <dgm:prSet presAssocID="{586392DA-AD4C-43EB-9925-D0B1F12736E1}" presName="txShp" presStyleLbl="node1" presStyleIdx="0" presStyleCnt="3" custScaleX="106579">
        <dgm:presLayoutVars>
          <dgm:bulletEnabled val="1"/>
        </dgm:presLayoutVars>
      </dgm:prSet>
      <dgm:spPr/>
      <dgm:t>
        <a:bodyPr/>
        <a:lstStyle/>
        <a:p>
          <a:endParaRPr lang="zh-CN" altLang="en-US"/>
        </a:p>
      </dgm:t>
    </dgm:pt>
    <dgm:pt modelId="{E2E4EC91-BF9E-42C2-8220-C08BE053CBFB}" type="pres">
      <dgm:prSet presAssocID="{09EC5A01-AC61-4C22-B37A-8CD42AA5CB5C}" presName="spacing" presStyleCnt="0"/>
      <dgm:spPr/>
    </dgm:pt>
    <dgm:pt modelId="{C3F61A6C-8059-469F-862C-EB7393D1C980}" type="pres">
      <dgm:prSet presAssocID="{2CE63D95-1CDE-41D6-B6AB-11056F2A5747}" presName="composite" presStyleCnt="0"/>
      <dgm:spPr/>
    </dgm:pt>
    <dgm:pt modelId="{0D06A8AC-B263-41D1-AFFA-37BACA138143}" type="pres">
      <dgm:prSet presAssocID="{2CE63D95-1CDE-41D6-B6AB-11056F2A5747}"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D5C7F399-95E2-4C12-B9D8-E9780A8513E6}" type="pres">
      <dgm:prSet presAssocID="{2CE63D95-1CDE-41D6-B6AB-11056F2A5747}" presName="txShp" presStyleLbl="node1" presStyleIdx="1" presStyleCnt="3" custScaleX="106579">
        <dgm:presLayoutVars>
          <dgm:bulletEnabled val="1"/>
        </dgm:presLayoutVars>
      </dgm:prSet>
      <dgm:spPr/>
      <dgm:t>
        <a:bodyPr/>
        <a:lstStyle/>
        <a:p>
          <a:endParaRPr lang="zh-CN" altLang="en-US"/>
        </a:p>
      </dgm:t>
    </dgm:pt>
    <dgm:pt modelId="{1F97BACD-ABDD-4FF5-A9A6-3793B74D0E47}" type="pres">
      <dgm:prSet presAssocID="{6727DC6D-0E58-480E-9009-5F86F30C3FF3}" presName="spacing" presStyleCnt="0"/>
      <dgm:spPr/>
    </dgm:pt>
    <dgm:pt modelId="{4F48FF47-5464-42CF-B9E1-3ACD273EBA24}" type="pres">
      <dgm:prSet presAssocID="{AA71A3AF-F700-4564-A490-9CE9A0DA60C9}" presName="composite" presStyleCnt="0"/>
      <dgm:spPr/>
    </dgm:pt>
    <dgm:pt modelId="{FCE06A7D-ED02-4144-B382-B984100D5603}" type="pres">
      <dgm:prSet presAssocID="{AA71A3AF-F700-4564-A490-9CE9A0DA60C9}"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AB26437D-C6F6-424A-9A3E-C7234D3E0462}" type="pres">
      <dgm:prSet presAssocID="{AA71A3AF-F700-4564-A490-9CE9A0DA60C9}" presName="txShp" presStyleLbl="node1" presStyleIdx="2" presStyleCnt="3" custScaleX="106579">
        <dgm:presLayoutVars>
          <dgm:bulletEnabled val="1"/>
        </dgm:presLayoutVars>
      </dgm:prSet>
      <dgm:spPr/>
      <dgm:t>
        <a:bodyPr/>
        <a:lstStyle/>
        <a:p>
          <a:endParaRPr lang="zh-CN" altLang="en-US"/>
        </a:p>
      </dgm:t>
    </dgm:pt>
  </dgm:ptLst>
  <dgm:cxnLst>
    <dgm:cxn modelId="{E1429144-0037-40E9-88E8-10E46C45D96B}" srcId="{C043FC55-48A7-4222-8651-40C6FD7AC68B}" destId="{2CE63D95-1CDE-41D6-B6AB-11056F2A5747}" srcOrd="1" destOrd="0" parTransId="{C39F61DA-A4AA-4F02-B6ED-06B8758F3FFC}" sibTransId="{6727DC6D-0E58-480E-9009-5F86F30C3FF3}"/>
    <dgm:cxn modelId="{1F7DDA49-625B-431D-83A1-A361F699EC19}" type="presOf" srcId="{2CE63D95-1CDE-41D6-B6AB-11056F2A5747}" destId="{D5C7F399-95E2-4C12-B9D8-E9780A8513E6}" srcOrd="0" destOrd="0" presId="urn:microsoft.com/office/officeart/2005/8/layout/vList3#1"/>
    <dgm:cxn modelId="{90F8C8EE-E14A-4189-B5FF-65C9B88A7D8A}" type="presOf" srcId="{AA71A3AF-F700-4564-A490-9CE9A0DA60C9}" destId="{AB26437D-C6F6-424A-9A3E-C7234D3E0462}" srcOrd="0" destOrd="0" presId="urn:microsoft.com/office/officeart/2005/8/layout/vList3#1"/>
    <dgm:cxn modelId="{7BAA86D4-BFAB-4EA3-BC45-16287821506D}" srcId="{C043FC55-48A7-4222-8651-40C6FD7AC68B}" destId="{AA71A3AF-F700-4564-A490-9CE9A0DA60C9}" srcOrd="2" destOrd="0" parTransId="{F83D9097-25D5-4B8E-9AC5-57B2EB299FA8}" sibTransId="{F811DA7D-4D77-48CB-9A7C-24B2CE5B4988}"/>
    <dgm:cxn modelId="{82FCAA38-8848-4506-B485-423B54AEB0F1}" type="presOf" srcId="{C043FC55-48A7-4222-8651-40C6FD7AC68B}" destId="{DA64E177-B5E5-41AE-BCB0-9B1C0B9C6C85}" srcOrd="0" destOrd="0" presId="urn:microsoft.com/office/officeart/2005/8/layout/vList3#1"/>
    <dgm:cxn modelId="{EB83A556-36A9-443D-B667-6F0B7922ACA4}" srcId="{C043FC55-48A7-4222-8651-40C6FD7AC68B}" destId="{586392DA-AD4C-43EB-9925-D0B1F12736E1}" srcOrd="0" destOrd="0" parTransId="{1C173C95-9373-4881-ABF7-A60249FAB3C2}" sibTransId="{09EC5A01-AC61-4C22-B37A-8CD42AA5CB5C}"/>
    <dgm:cxn modelId="{9067CBC6-E6F4-43C7-B438-8EF742C52C85}" type="presOf" srcId="{586392DA-AD4C-43EB-9925-D0B1F12736E1}" destId="{1EE18278-D023-4871-BC43-7BF6873E8EF9}" srcOrd="0" destOrd="0" presId="urn:microsoft.com/office/officeart/2005/8/layout/vList3#1"/>
    <dgm:cxn modelId="{8DC9C66F-E74C-4A24-A7E0-ACEB66E39E2C}" type="presParOf" srcId="{DA64E177-B5E5-41AE-BCB0-9B1C0B9C6C85}" destId="{85F03DFD-F51A-4ED6-B3BE-ACA6A54AF21E}" srcOrd="0" destOrd="0" presId="urn:microsoft.com/office/officeart/2005/8/layout/vList3#1"/>
    <dgm:cxn modelId="{EE0DF696-830C-4503-8636-8F8E69173754}" type="presParOf" srcId="{85F03DFD-F51A-4ED6-B3BE-ACA6A54AF21E}" destId="{9ECB9018-059B-437A-8973-474B7564066E}" srcOrd="0" destOrd="0" presId="urn:microsoft.com/office/officeart/2005/8/layout/vList3#1"/>
    <dgm:cxn modelId="{E974147E-3D75-458E-B52B-20A2A4FD9BB9}" type="presParOf" srcId="{85F03DFD-F51A-4ED6-B3BE-ACA6A54AF21E}" destId="{1EE18278-D023-4871-BC43-7BF6873E8EF9}" srcOrd="1" destOrd="0" presId="urn:microsoft.com/office/officeart/2005/8/layout/vList3#1"/>
    <dgm:cxn modelId="{6F612DD9-0357-4C4E-A1A7-67EEC674D8A4}" type="presParOf" srcId="{DA64E177-B5E5-41AE-BCB0-9B1C0B9C6C85}" destId="{E2E4EC91-BF9E-42C2-8220-C08BE053CBFB}" srcOrd="1" destOrd="0" presId="urn:microsoft.com/office/officeart/2005/8/layout/vList3#1"/>
    <dgm:cxn modelId="{20D8FC4B-858F-4B44-A19C-F74A4E7C7389}" type="presParOf" srcId="{DA64E177-B5E5-41AE-BCB0-9B1C0B9C6C85}" destId="{C3F61A6C-8059-469F-862C-EB7393D1C980}" srcOrd="2" destOrd="0" presId="urn:microsoft.com/office/officeart/2005/8/layout/vList3#1"/>
    <dgm:cxn modelId="{230C460B-E7AF-4266-BB0A-B3AF2255E8FD}" type="presParOf" srcId="{C3F61A6C-8059-469F-862C-EB7393D1C980}" destId="{0D06A8AC-B263-41D1-AFFA-37BACA138143}" srcOrd="0" destOrd="0" presId="urn:microsoft.com/office/officeart/2005/8/layout/vList3#1"/>
    <dgm:cxn modelId="{65DCF1A5-E35B-4A48-A836-F934CD310998}" type="presParOf" srcId="{C3F61A6C-8059-469F-862C-EB7393D1C980}" destId="{D5C7F399-95E2-4C12-B9D8-E9780A8513E6}" srcOrd="1" destOrd="0" presId="urn:microsoft.com/office/officeart/2005/8/layout/vList3#1"/>
    <dgm:cxn modelId="{B9653B27-298F-44C7-97B6-39E983354E57}" type="presParOf" srcId="{DA64E177-B5E5-41AE-BCB0-9B1C0B9C6C85}" destId="{1F97BACD-ABDD-4FF5-A9A6-3793B74D0E47}" srcOrd="3" destOrd="0" presId="urn:microsoft.com/office/officeart/2005/8/layout/vList3#1"/>
    <dgm:cxn modelId="{457BC3DC-F26D-47FF-83FA-914C7987B80A}" type="presParOf" srcId="{DA64E177-B5E5-41AE-BCB0-9B1C0B9C6C85}" destId="{4F48FF47-5464-42CF-B9E1-3ACD273EBA24}" srcOrd="4" destOrd="0" presId="urn:microsoft.com/office/officeart/2005/8/layout/vList3#1"/>
    <dgm:cxn modelId="{2735061B-4008-459F-9920-49D5E92F9DCE}" type="presParOf" srcId="{4F48FF47-5464-42CF-B9E1-3ACD273EBA24}" destId="{FCE06A7D-ED02-4144-B382-B984100D5603}" srcOrd="0" destOrd="0" presId="urn:microsoft.com/office/officeart/2005/8/layout/vList3#1"/>
    <dgm:cxn modelId="{F6EFA313-3C53-4019-B1AF-E283B5FA68DA}" type="presParOf" srcId="{4F48FF47-5464-42CF-B9E1-3ACD273EBA24}" destId="{AB26437D-C6F6-424A-9A3E-C7234D3E0462}" srcOrd="1" destOrd="0" presId="urn:microsoft.com/office/officeart/2005/8/layout/vList3#1"/>
  </dgm:cxnLst>
  <dgm:bg>
    <a:effectLst>
      <a:glow rad="63500">
        <a:schemeClr val="accent1">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43FC55-48A7-4222-8651-40C6FD7AC68B}" type="doc">
      <dgm:prSet loTypeId="urn:microsoft.com/office/officeart/2005/8/layout/vList3#1" loCatId="list" qsTypeId="urn:microsoft.com/office/officeart/2005/8/quickstyle/3d2" qsCatId="3D" csTypeId="urn:microsoft.com/office/officeart/2005/8/colors/accent1_2" csCatId="accent1" phldr="1"/>
      <dgm:spPr/>
    </dgm:pt>
    <dgm:pt modelId="{2CE63D95-1CDE-41D6-B6AB-11056F2A5747}">
      <dgm:prSet phldrT="[文本]" custT="1"/>
      <dgm:spPr>
        <a:solidFill>
          <a:schemeClr val="tx1">
            <a:lumMod val="60000"/>
            <a:lumOff val="40000"/>
          </a:schemeClr>
        </a:solidFill>
      </dgm:spPr>
      <dgm:t>
        <a:bodyPr/>
        <a:lstStyle/>
        <a:p>
          <a:r>
            <a:rPr lang="zh-CN" altLang="en-US" sz="2800" b="1" spc="-40" baseline="0" dirty="0" smtClean="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疑难案例进阶训练</a:t>
          </a:r>
          <a:endParaRPr lang="zh-CN" altLang="en-US" sz="2800" b="1" spc="-40" baseline="0" dirty="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dgm:t>
    </dgm:pt>
    <dgm:pt modelId="{C39F61DA-A4AA-4F02-B6ED-06B8758F3FFC}" cxnId="{E1429144-0037-40E9-88E8-10E46C45D96B}" type="parTrans">
      <dgm:prSet/>
      <dgm:spPr/>
      <dgm:t>
        <a:bodyPr/>
        <a:lstStyle/>
        <a:p>
          <a:endParaRPr lang="zh-CN" altLang="en-US"/>
        </a:p>
      </dgm:t>
    </dgm:pt>
    <dgm:pt modelId="{6727DC6D-0E58-480E-9009-5F86F30C3FF3}" cxnId="{E1429144-0037-40E9-88E8-10E46C45D96B}" type="sibTrans">
      <dgm:prSet/>
      <dgm:spPr/>
      <dgm:t>
        <a:bodyPr/>
        <a:lstStyle/>
        <a:p>
          <a:endParaRPr lang="zh-CN" altLang="en-US"/>
        </a:p>
      </dgm:t>
    </dgm:pt>
    <dgm:pt modelId="{AA71A3AF-F700-4564-A490-9CE9A0DA60C9}">
      <dgm:prSet phldrT="[文本]" custT="1"/>
      <dgm:spPr>
        <a:solidFill>
          <a:schemeClr val="tx1">
            <a:lumMod val="60000"/>
            <a:lumOff val="40000"/>
          </a:schemeClr>
        </a:solidFill>
      </dgm:spPr>
      <dgm:t>
        <a:bodyPr/>
        <a:lstStyle/>
        <a:p>
          <a:r>
            <a:rPr lang="zh-CN" altLang="en-US" sz="2800" b="1" dirty="0" smtClean="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互动与答疑</a:t>
          </a:r>
          <a:endParaRPr lang="zh-CN" altLang="en-US" sz="2800" b="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dgm:t>
    </dgm:pt>
    <dgm:pt modelId="{F83D9097-25D5-4B8E-9AC5-57B2EB299FA8}" cxnId="{7BAA86D4-BFAB-4EA3-BC45-16287821506D}" type="parTrans">
      <dgm:prSet/>
      <dgm:spPr/>
      <dgm:t>
        <a:bodyPr/>
        <a:lstStyle/>
        <a:p>
          <a:endParaRPr lang="zh-CN" altLang="en-US"/>
        </a:p>
      </dgm:t>
    </dgm:pt>
    <dgm:pt modelId="{F811DA7D-4D77-48CB-9A7C-24B2CE5B4988}" cxnId="{7BAA86D4-BFAB-4EA3-BC45-16287821506D}" type="sibTrans">
      <dgm:prSet/>
      <dgm:spPr/>
      <dgm:t>
        <a:bodyPr/>
        <a:lstStyle/>
        <a:p>
          <a:endParaRPr lang="zh-CN" altLang="en-US"/>
        </a:p>
      </dgm:t>
    </dgm:pt>
    <dgm:pt modelId="{586392DA-AD4C-43EB-9925-D0B1F12736E1}">
      <dgm:prSet phldrT="[文本]" custT="1"/>
      <dgm:spPr>
        <a:solidFill>
          <a:schemeClr val="tx1">
            <a:lumMod val="60000"/>
            <a:lumOff val="40000"/>
          </a:schemeClr>
        </a:solidFill>
        <a:ln>
          <a:noFill/>
        </a:ln>
      </dgm:spPr>
      <dgm:t>
        <a:bodyPr/>
        <a:lstStyle/>
        <a:p>
          <a:r>
            <a:rPr lang="zh-CN" altLang="en-US" sz="2800" b="1" noProof="0" dirty="0" smtClean="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国企审计常见热点案例</a:t>
          </a:r>
          <a:endParaRPr lang="zh-CN" altLang="en-US" sz="2800" b="1" dirty="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dgm:t>
    </dgm:pt>
    <dgm:pt modelId="{1C173C95-9373-4881-ABF7-A60249FAB3C2}" cxnId="{EB83A556-36A9-443D-B667-6F0B7922ACA4}" type="parTrans">
      <dgm:prSet/>
      <dgm:spPr/>
      <dgm:t>
        <a:bodyPr/>
        <a:lstStyle/>
        <a:p>
          <a:endParaRPr lang="zh-CN" altLang="en-US"/>
        </a:p>
      </dgm:t>
    </dgm:pt>
    <dgm:pt modelId="{09EC5A01-AC61-4C22-B37A-8CD42AA5CB5C}" cxnId="{EB83A556-36A9-443D-B667-6F0B7922ACA4}" type="sibTrans">
      <dgm:prSet/>
      <dgm:spPr/>
      <dgm:t>
        <a:bodyPr/>
        <a:lstStyle/>
        <a:p>
          <a:endParaRPr lang="zh-CN" altLang="en-US"/>
        </a:p>
      </dgm:t>
    </dgm:pt>
    <dgm:pt modelId="{DA64E177-B5E5-41AE-BCB0-9B1C0B9C6C85}" type="pres">
      <dgm:prSet presAssocID="{C043FC55-48A7-4222-8651-40C6FD7AC68B}" presName="linearFlow" presStyleCnt="0">
        <dgm:presLayoutVars>
          <dgm:dir/>
          <dgm:resizeHandles val="exact"/>
        </dgm:presLayoutVars>
      </dgm:prSet>
      <dgm:spPr/>
    </dgm:pt>
    <dgm:pt modelId="{85F03DFD-F51A-4ED6-B3BE-ACA6A54AF21E}" type="pres">
      <dgm:prSet presAssocID="{586392DA-AD4C-43EB-9925-D0B1F12736E1}" presName="composite" presStyleCnt="0"/>
      <dgm:spPr/>
    </dgm:pt>
    <dgm:pt modelId="{9ECB9018-059B-437A-8973-474B7564066E}" type="pres">
      <dgm:prSet presAssocID="{586392DA-AD4C-43EB-9925-D0B1F12736E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1EE18278-D023-4871-BC43-7BF6873E8EF9}" type="pres">
      <dgm:prSet presAssocID="{586392DA-AD4C-43EB-9925-D0B1F12736E1}" presName="txShp" presStyleLbl="node1" presStyleIdx="0" presStyleCnt="3" custScaleX="106579">
        <dgm:presLayoutVars>
          <dgm:bulletEnabled val="1"/>
        </dgm:presLayoutVars>
      </dgm:prSet>
      <dgm:spPr/>
      <dgm:t>
        <a:bodyPr/>
        <a:lstStyle/>
        <a:p>
          <a:endParaRPr lang="zh-CN" altLang="en-US"/>
        </a:p>
      </dgm:t>
    </dgm:pt>
    <dgm:pt modelId="{E2E4EC91-BF9E-42C2-8220-C08BE053CBFB}" type="pres">
      <dgm:prSet presAssocID="{09EC5A01-AC61-4C22-B37A-8CD42AA5CB5C}" presName="spacing" presStyleCnt="0"/>
      <dgm:spPr/>
    </dgm:pt>
    <dgm:pt modelId="{C3F61A6C-8059-469F-862C-EB7393D1C980}" type="pres">
      <dgm:prSet presAssocID="{2CE63D95-1CDE-41D6-B6AB-11056F2A5747}" presName="composite" presStyleCnt="0"/>
      <dgm:spPr/>
    </dgm:pt>
    <dgm:pt modelId="{0D06A8AC-B263-41D1-AFFA-37BACA138143}" type="pres">
      <dgm:prSet presAssocID="{2CE63D95-1CDE-41D6-B6AB-11056F2A5747}"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D5C7F399-95E2-4C12-B9D8-E9780A8513E6}" type="pres">
      <dgm:prSet presAssocID="{2CE63D95-1CDE-41D6-B6AB-11056F2A5747}" presName="txShp" presStyleLbl="node1" presStyleIdx="1" presStyleCnt="3" custScaleX="106579">
        <dgm:presLayoutVars>
          <dgm:bulletEnabled val="1"/>
        </dgm:presLayoutVars>
      </dgm:prSet>
      <dgm:spPr/>
      <dgm:t>
        <a:bodyPr/>
        <a:lstStyle/>
        <a:p>
          <a:endParaRPr lang="zh-CN" altLang="en-US"/>
        </a:p>
      </dgm:t>
    </dgm:pt>
    <dgm:pt modelId="{1F97BACD-ABDD-4FF5-A9A6-3793B74D0E47}" type="pres">
      <dgm:prSet presAssocID="{6727DC6D-0E58-480E-9009-5F86F30C3FF3}" presName="spacing" presStyleCnt="0"/>
      <dgm:spPr/>
    </dgm:pt>
    <dgm:pt modelId="{4F48FF47-5464-42CF-B9E1-3ACD273EBA24}" type="pres">
      <dgm:prSet presAssocID="{AA71A3AF-F700-4564-A490-9CE9A0DA60C9}" presName="composite" presStyleCnt="0"/>
      <dgm:spPr/>
    </dgm:pt>
    <dgm:pt modelId="{FCE06A7D-ED02-4144-B382-B984100D5603}" type="pres">
      <dgm:prSet presAssocID="{AA71A3AF-F700-4564-A490-9CE9A0DA60C9}"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AB26437D-C6F6-424A-9A3E-C7234D3E0462}" type="pres">
      <dgm:prSet presAssocID="{AA71A3AF-F700-4564-A490-9CE9A0DA60C9}" presName="txShp" presStyleLbl="node1" presStyleIdx="2" presStyleCnt="3" custScaleX="106579">
        <dgm:presLayoutVars>
          <dgm:bulletEnabled val="1"/>
        </dgm:presLayoutVars>
      </dgm:prSet>
      <dgm:spPr/>
      <dgm:t>
        <a:bodyPr/>
        <a:lstStyle/>
        <a:p>
          <a:endParaRPr lang="zh-CN" altLang="en-US"/>
        </a:p>
      </dgm:t>
    </dgm:pt>
  </dgm:ptLst>
  <dgm:cxnLst>
    <dgm:cxn modelId="{E1429144-0037-40E9-88E8-10E46C45D96B}" srcId="{C043FC55-48A7-4222-8651-40C6FD7AC68B}" destId="{2CE63D95-1CDE-41D6-B6AB-11056F2A5747}" srcOrd="1" destOrd="0" parTransId="{C39F61DA-A4AA-4F02-B6ED-06B8758F3FFC}" sibTransId="{6727DC6D-0E58-480E-9009-5F86F30C3FF3}"/>
    <dgm:cxn modelId="{1F7DDA49-625B-431D-83A1-A361F699EC19}" type="presOf" srcId="{2CE63D95-1CDE-41D6-B6AB-11056F2A5747}" destId="{D5C7F399-95E2-4C12-B9D8-E9780A8513E6}" srcOrd="0" destOrd="0" presId="urn:microsoft.com/office/officeart/2005/8/layout/vList3#1"/>
    <dgm:cxn modelId="{90F8C8EE-E14A-4189-B5FF-65C9B88A7D8A}" type="presOf" srcId="{AA71A3AF-F700-4564-A490-9CE9A0DA60C9}" destId="{AB26437D-C6F6-424A-9A3E-C7234D3E0462}" srcOrd="0" destOrd="0" presId="urn:microsoft.com/office/officeart/2005/8/layout/vList3#1"/>
    <dgm:cxn modelId="{7BAA86D4-BFAB-4EA3-BC45-16287821506D}" srcId="{C043FC55-48A7-4222-8651-40C6FD7AC68B}" destId="{AA71A3AF-F700-4564-A490-9CE9A0DA60C9}" srcOrd="2" destOrd="0" parTransId="{F83D9097-25D5-4B8E-9AC5-57B2EB299FA8}" sibTransId="{F811DA7D-4D77-48CB-9A7C-24B2CE5B4988}"/>
    <dgm:cxn modelId="{82FCAA38-8848-4506-B485-423B54AEB0F1}" type="presOf" srcId="{C043FC55-48A7-4222-8651-40C6FD7AC68B}" destId="{DA64E177-B5E5-41AE-BCB0-9B1C0B9C6C85}" srcOrd="0" destOrd="0" presId="urn:microsoft.com/office/officeart/2005/8/layout/vList3#1"/>
    <dgm:cxn modelId="{EB83A556-36A9-443D-B667-6F0B7922ACA4}" srcId="{C043FC55-48A7-4222-8651-40C6FD7AC68B}" destId="{586392DA-AD4C-43EB-9925-D0B1F12736E1}" srcOrd="0" destOrd="0" parTransId="{1C173C95-9373-4881-ABF7-A60249FAB3C2}" sibTransId="{09EC5A01-AC61-4C22-B37A-8CD42AA5CB5C}"/>
    <dgm:cxn modelId="{9067CBC6-E6F4-43C7-B438-8EF742C52C85}" type="presOf" srcId="{586392DA-AD4C-43EB-9925-D0B1F12736E1}" destId="{1EE18278-D023-4871-BC43-7BF6873E8EF9}" srcOrd="0" destOrd="0" presId="urn:microsoft.com/office/officeart/2005/8/layout/vList3#1"/>
    <dgm:cxn modelId="{8DC9C66F-E74C-4A24-A7E0-ACEB66E39E2C}" type="presParOf" srcId="{DA64E177-B5E5-41AE-BCB0-9B1C0B9C6C85}" destId="{85F03DFD-F51A-4ED6-B3BE-ACA6A54AF21E}" srcOrd="0" destOrd="0" presId="urn:microsoft.com/office/officeart/2005/8/layout/vList3#1"/>
    <dgm:cxn modelId="{EE0DF696-830C-4503-8636-8F8E69173754}" type="presParOf" srcId="{85F03DFD-F51A-4ED6-B3BE-ACA6A54AF21E}" destId="{9ECB9018-059B-437A-8973-474B7564066E}" srcOrd="0" destOrd="0" presId="urn:microsoft.com/office/officeart/2005/8/layout/vList3#1"/>
    <dgm:cxn modelId="{E974147E-3D75-458E-B52B-20A2A4FD9BB9}" type="presParOf" srcId="{85F03DFD-F51A-4ED6-B3BE-ACA6A54AF21E}" destId="{1EE18278-D023-4871-BC43-7BF6873E8EF9}" srcOrd="1" destOrd="0" presId="urn:microsoft.com/office/officeart/2005/8/layout/vList3#1"/>
    <dgm:cxn modelId="{6F612DD9-0357-4C4E-A1A7-67EEC674D8A4}" type="presParOf" srcId="{DA64E177-B5E5-41AE-BCB0-9B1C0B9C6C85}" destId="{E2E4EC91-BF9E-42C2-8220-C08BE053CBFB}" srcOrd="1" destOrd="0" presId="urn:microsoft.com/office/officeart/2005/8/layout/vList3#1"/>
    <dgm:cxn modelId="{20D8FC4B-858F-4B44-A19C-F74A4E7C7389}" type="presParOf" srcId="{DA64E177-B5E5-41AE-BCB0-9B1C0B9C6C85}" destId="{C3F61A6C-8059-469F-862C-EB7393D1C980}" srcOrd="2" destOrd="0" presId="urn:microsoft.com/office/officeart/2005/8/layout/vList3#1"/>
    <dgm:cxn modelId="{230C460B-E7AF-4266-BB0A-B3AF2255E8FD}" type="presParOf" srcId="{C3F61A6C-8059-469F-862C-EB7393D1C980}" destId="{0D06A8AC-B263-41D1-AFFA-37BACA138143}" srcOrd="0" destOrd="0" presId="urn:microsoft.com/office/officeart/2005/8/layout/vList3#1"/>
    <dgm:cxn modelId="{65DCF1A5-E35B-4A48-A836-F934CD310998}" type="presParOf" srcId="{C3F61A6C-8059-469F-862C-EB7393D1C980}" destId="{D5C7F399-95E2-4C12-B9D8-E9780A8513E6}" srcOrd="1" destOrd="0" presId="urn:microsoft.com/office/officeart/2005/8/layout/vList3#1"/>
    <dgm:cxn modelId="{B9653B27-298F-44C7-97B6-39E983354E57}" type="presParOf" srcId="{DA64E177-B5E5-41AE-BCB0-9B1C0B9C6C85}" destId="{1F97BACD-ABDD-4FF5-A9A6-3793B74D0E47}" srcOrd="3" destOrd="0" presId="urn:microsoft.com/office/officeart/2005/8/layout/vList3#1"/>
    <dgm:cxn modelId="{457BC3DC-F26D-47FF-83FA-914C7987B80A}" type="presParOf" srcId="{DA64E177-B5E5-41AE-BCB0-9B1C0B9C6C85}" destId="{4F48FF47-5464-42CF-B9E1-3ACD273EBA24}" srcOrd="4" destOrd="0" presId="urn:microsoft.com/office/officeart/2005/8/layout/vList3#1"/>
    <dgm:cxn modelId="{2735061B-4008-459F-9920-49D5E92F9DCE}" type="presParOf" srcId="{4F48FF47-5464-42CF-B9E1-3ACD273EBA24}" destId="{FCE06A7D-ED02-4144-B382-B984100D5603}" srcOrd="0" destOrd="0" presId="urn:microsoft.com/office/officeart/2005/8/layout/vList3#1"/>
    <dgm:cxn modelId="{F6EFA313-3C53-4019-B1AF-E283B5FA68DA}" type="presParOf" srcId="{4F48FF47-5464-42CF-B9E1-3ACD273EBA24}" destId="{AB26437D-C6F6-424A-9A3E-C7234D3E0462}" srcOrd="1" destOrd="0" presId="urn:microsoft.com/office/officeart/2005/8/layout/vList3#1"/>
  </dgm:cxnLst>
  <dgm:bg>
    <a:effectLst>
      <a:glow rad="63500">
        <a:schemeClr val="accent1">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18278-D023-4871-BC43-7BF6873E8EF9}">
      <dsp:nvSpPr>
        <dsp:cNvPr id="0" name=""/>
        <dsp:cNvSpPr/>
      </dsp:nvSpPr>
      <dsp:spPr>
        <a:xfrm rot="10800000">
          <a:off x="1179837" y="624"/>
          <a:ext cx="5203691" cy="763818"/>
        </a:xfrm>
        <a:prstGeom prst="homePlate">
          <a:avLst/>
        </a:prstGeom>
        <a:solidFill>
          <a:schemeClr val="tx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6823" tIns="106680" rIns="199136" bIns="106680" numCol="1" spcCol="1270" anchor="ctr" anchorCtr="0">
          <a:noAutofit/>
        </a:bodyPr>
        <a:lstStyle/>
        <a:p>
          <a:pPr lvl="0" algn="ctr" defTabSz="1244600">
            <a:lnSpc>
              <a:spcPct val="90000"/>
            </a:lnSpc>
            <a:spcBef>
              <a:spcPct val="0"/>
            </a:spcBef>
            <a:spcAft>
              <a:spcPct val="35000"/>
            </a:spcAft>
          </a:pPr>
          <a:r>
            <a:rPr lang="zh-CN" altLang="en-US" sz="2800" b="1" kern="1200" noProof="0"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国企审计常见热点案例</a:t>
          </a:r>
          <a:endParaRPr lang="zh-CN" altLang="en-US" sz="2800" b="1" kern="12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rot="10800000">
        <a:off x="1370791" y="624"/>
        <a:ext cx="5012737" cy="763818"/>
      </dsp:txXfrm>
    </dsp:sp>
    <dsp:sp modelId="{9ECB9018-059B-437A-8973-474B7564066E}">
      <dsp:nvSpPr>
        <dsp:cNvPr id="0" name=""/>
        <dsp:cNvSpPr/>
      </dsp:nvSpPr>
      <dsp:spPr>
        <a:xfrm>
          <a:off x="958536" y="624"/>
          <a:ext cx="763818" cy="7638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5C7F399-95E2-4C12-B9D8-E9780A8513E6}">
      <dsp:nvSpPr>
        <dsp:cNvPr id="0" name=""/>
        <dsp:cNvSpPr/>
      </dsp:nvSpPr>
      <dsp:spPr>
        <a:xfrm rot="10800000">
          <a:off x="1179837" y="975160"/>
          <a:ext cx="5203691" cy="763818"/>
        </a:xfrm>
        <a:prstGeom prst="homePlate">
          <a:avLst/>
        </a:prstGeom>
        <a:solidFill>
          <a:schemeClr val="tx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6823" tIns="106680" rIns="199136" bIns="106680" numCol="1" spcCol="1270" anchor="ctr" anchorCtr="0">
          <a:noAutofit/>
        </a:bodyPr>
        <a:lstStyle/>
        <a:p>
          <a:pPr lvl="0" algn="ctr" defTabSz="1244600">
            <a:lnSpc>
              <a:spcPct val="90000"/>
            </a:lnSpc>
            <a:spcBef>
              <a:spcPct val="0"/>
            </a:spcBef>
            <a:spcAft>
              <a:spcPct val="35000"/>
            </a:spcAft>
          </a:pPr>
          <a:r>
            <a:rPr lang="zh-CN" altLang="en-US" sz="2800" b="1" kern="1200" spc="-40" baseline="0" dirty="0" smtClean="0">
              <a:solidFill>
                <a:schemeClr val="tx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疑难案例进阶训练</a:t>
          </a:r>
          <a:endParaRPr lang="zh-CN" altLang="en-US" sz="2800" b="1" kern="1200" spc="-40" baseline="0" dirty="0">
            <a:solidFill>
              <a:schemeClr val="tx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rot="10800000">
        <a:off x="1370791" y="975160"/>
        <a:ext cx="5012737" cy="763818"/>
      </dsp:txXfrm>
    </dsp:sp>
    <dsp:sp modelId="{0D06A8AC-B263-41D1-AFFA-37BACA138143}">
      <dsp:nvSpPr>
        <dsp:cNvPr id="0" name=""/>
        <dsp:cNvSpPr/>
      </dsp:nvSpPr>
      <dsp:spPr>
        <a:xfrm>
          <a:off x="958536" y="975160"/>
          <a:ext cx="763818" cy="7638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B26437D-C6F6-424A-9A3E-C7234D3E0462}">
      <dsp:nvSpPr>
        <dsp:cNvPr id="0" name=""/>
        <dsp:cNvSpPr/>
      </dsp:nvSpPr>
      <dsp:spPr>
        <a:xfrm rot="10800000">
          <a:off x="1179837" y="1949695"/>
          <a:ext cx="5203691" cy="763818"/>
        </a:xfrm>
        <a:prstGeom prst="homePlate">
          <a:avLst/>
        </a:prstGeom>
        <a:solidFill>
          <a:schemeClr val="tx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6823" tIns="106680" rIns="199136"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互动与答疑</a:t>
          </a:r>
          <a:endParaRPr lang="zh-CN" altLang="en-US" sz="2800" b="1" kern="1200" dirty="0">
            <a:solidFill>
              <a:schemeClr val="tx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rot="10800000">
        <a:off x="1370791" y="1949695"/>
        <a:ext cx="5012737" cy="763818"/>
      </dsp:txXfrm>
    </dsp:sp>
    <dsp:sp modelId="{FCE06A7D-ED02-4144-B382-B984100D5603}">
      <dsp:nvSpPr>
        <dsp:cNvPr id="0" name=""/>
        <dsp:cNvSpPr/>
      </dsp:nvSpPr>
      <dsp:spPr>
        <a:xfrm>
          <a:off x="958536" y="1949695"/>
          <a:ext cx="763818" cy="76381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18278-D023-4871-BC43-7BF6873E8EF9}">
      <dsp:nvSpPr>
        <dsp:cNvPr id="0" name=""/>
        <dsp:cNvSpPr/>
      </dsp:nvSpPr>
      <dsp:spPr>
        <a:xfrm rot="10800000">
          <a:off x="1179837" y="624"/>
          <a:ext cx="5203691" cy="763818"/>
        </a:xfrm>
        <a:prstGeom prst="homePlate">
          <a:avLst/>
        </a:prstGeom>
        <a:solidFill>
          <a:schemeClr val="tx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6823" tIns="106680" rIns="199136" bIns="106680" numCol="1" spcCol="1270" anchor="ctr" anchorCtr="0">
          <a:noAutofit/>
        </a:bodyPr>
        <a:lstStyle/>
        <a:p>
          <a:pPr lvl="0" algn="ctr" defTabSz="1244600">
            <a:lnSpc>
              <a:spcPct val="90000"/>
            </a:lnSpc>
            <a:spcBef>
              <a:spcPct val="0"/>
            </a:spcBef>
            <a:spcAft>
              <a:spcPct val="35000"/>
            </a:spcAft>
          </a:pPr>
          <a:r>
            <a:rPr lang="zh-CN" altLang="en-US" sz="2800" b="1" kern="1200" noProof="0" dirty="0" smtClean="0">
              <a:solidFill>
                <a:schemeClr val="tx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国企审计常见热点案例</a:t>
          </a:r>
          <a:endParaRPr lang="zh-CN" altLang="en-US" sz="2800" b="1" kern="1200" dirty="0">
            <a:solidFill>
              <a:schemeClr val="tx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rot="10800000">
        <a:off x="1370791" y="624"/>
        <a:ext cx="5012737" cy="763818"/>
      </dsp:txXfrm>
    </dsp:sp>
    <dsp:sp modelId="{9ECB9018-059B-437A-8973-474B7564066E}">
      <dsp:nvSpPr>
        <dsp:cNvPr id="0" name=""/>
        <dsp:cNvSpPr/>
      </dsp:nvSpPr>
      <dsp:spPr>
        <a:xfrm>
          <a:off x="958536" y="624"/>
          <a:ext cx="763818" cy="7638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5C7F399-95E2-4C12-B9D8-E9780A8513E6}">
      <dsp:nvSpPr>
        <dsp:cNvPr id="0" name=""/>
        <dsp:cNvSpPr/>
      </dsp:nvSpPr>
      <dsp:spPr>
        <a:xfrm rot="10800000">
          <a:off x="1179837" y="975160"/>
          <a:ext cx="5203691" cy="763818"/>
        </a:xfrm>
        <a:prstGeom prst="homePlate">
          <a:avLst/>
        </a:prstGeom>
        <a:solidFill>
          <a:schemeClr val="tx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6823" tIns="106680" rIns="199136" bIns="106680" numCol="1" spcCol="1270" anchor="ctr" anchorCtr="0">
          <a:noAutofit/>
        </a:bodyPr>
        <a:lstStyle/>
        <a:p>
          <a:pPr lvl="0" algn="ctr" defTabSz="1244600">
            <a:lnSpc>
              <a:spcPct val="90000"/>
            </a:lnSpc>
            <a:spcBef>
              <a:spcPct val="0"/>
            </a:spcBef>
            <a:spcAft>
              <a:spcPct val="35000"/>
            </a:spcAft>
          </a:pPr>
          <a:r>
            <a:rPr lang="zh-CN" altLang="en-US" sz="2800" b="1" kern="1200" spc="-40" baseline="0"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疑难案例进阶训练</a:t>
          </a:r>
          <a:endParaRPr lang="zh-CN" altLang="en-US" sz="2800" b="1" kern="1200" spc="-40" baseline="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rot="10800000">
        <a:off x="1370791" y="975160"/>
        <a:ext cx="5012737" cy="763818"/>
      </dsp:txXfrm>
    </dsp:sp>
    <dsp:sp modelId="{0D06A8AC-B263-41D1-AFFA-37BACA138143}">
      <dsp:nvSpPr>
        <dsp:cNvPr id="0" name=""/>
        <dsp:cNvSpPr/>
      </dsp:nvSpPr>
      <dsp:spPr>
        <a:xfrm>
          <a:off x="958536" y="975160"/>
          <a:ext cx="763818" cy="7638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B26437D-C6F6-424A-9A3E-C7234D3E0462}">
      <dsp:nvSpPr>
        <dsp:cNvPr id="0" name=""/>
        <dsp:cNvSpPr/>
      </dsp:nvSpPr>
      <dsp:spPr>
        <a:xfrm rot="10800000">
          <a:off x="1179837" y="1949695"/>
          <a:ext cx="5203691" cy="763818"/>
        </a:xfrm>
        <a:prstGeom prst="homePlate">
          <a:avLst/>
        </a:prstGeom>
        <a:solidFill>
          <a:schemeClr val="tx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6823" tIns="106680" rIns="199136"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chemeClr val="tx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互动与答疑</a:t>
          </a:r>
          <a:endParaRPr lang="zh-CN" altLang="en-US" sz="2800" b="1" kern="1200" dirty="0">
            <a:solidFill>
              <a:schemeClr val="tx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rot="10800000">
        <a:off x="1370791" y="1949695"/>
        <a:ext cx="5012737" cy="763818"/>
      </dsp:txXfrm>
    </dsp:sp>
    <dsp:sp modelId="{FCE06A7D-ED02-4144-B382-B984100D5603}">
      <dsp:nvSpPr>
        <dsp:cNvPr id="0" name=""/>
        <dsp:cNvSpPr/>
      </dsp:nvSpPr>
      <dsp:spPr>
        <a:xfrm>
          <a:off x="958536" y="1949695"/>
          <a:ext cx="763818" cy="76381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18278-D023-4871-BC43-7BF6873E8EF9}">
      <dsp:nvSpPr>
        <dsp:cNvPr id="0" name=""/>
        <dsp:cNvSpPr/>
      </dsp:nvSpPr>
      <dsp:spPr>
        <a:xfrm rot="10800000">
          <a:off x="1179837" y="624"/>
          <a:ext cx="5203691" cy="763818"/>
        </a:xfrm>
        <a:prstGeom prst="homePlate">
          <a:avLst/>
        </a:prstGeom>
        <a:solidFill>
          <a:schemeClr val="tx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6823" tIns="106680" rIns="199136" bIns="106680" numCol="1" spcCol="1270" anchor="ctr" anchorCtr="0">
          <a:noAutofit/>
        </a:bodyPr>
        <a:lstStyle/>
        <a:p>
          <a:pPr lvl="0" algn="ctr" defTabSz="1244600">
            <a:lnSpc>
              <a:spcPct val="90000"/>
            </a:lnSpc>
            <a:spcBef>
              <a:spcPct val="0"/>
            </a:spcBef>
            <a:spcAft>
              <a:spcPct val="35000"/>
            </a:spcAft>
          </a:pPr>
          <a:r>
            <a:rPr lang="zh-CN" altLang="en-US" sz="2800" b="1" kern="1200" noProof="0" dirty="0" smtClean="0">
              <a:solidFill>
                <a:schemeClr val="tx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国企审计常见热点案例</a:t>
          </a:r>
          <a:endParaRPr lang="zh-CN" altLang="en-US" sz="2800" b="1" kern="1200" dirty="0">
            <a:solidFill>
              <a:schemeClr val="tx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rot="10800000">
        <a:off x="1370791" y="624"/>
        <a:ext cx="5012737" cy="763818"/>
      </dsp:txXfrm>
    </dsp:sp>
    <dsp:sp modelId="{9ECB9018-059B-437A-8973-474B7564066E}">
      <dsp:nvSpPr>
        <dsp:cNvPr id="0" name=""/>
        <dsp:cNvSpPr/>
      </dsp:nvSpPr>
      <dsp:spPr>
        <a:xfrm>
          <a:off x="958536" y="624"/>
          <a:ext cx="763818" cy="76381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D5C7F399-95E2-4C12-B9D8-E9780A8513E6}">
      <dsp:nvSpPr>
        <dsp:cNvPr id="0" name=""/>
        <dsp:cNvSpPr/>
      </dsp:nvSpPr>
      <dsp:spPr>
        <a:xfrm rot="10800000">
          <a:off x="1179837" y="975160"/>
          <a:ext cx="5203691" cy="763818"/>
        </a:xfrm>
        <a:prstGeom prst="homePlate">
          <a:avLst/>
        </a:prstGeom>
        <a:solidFill>
          <a:schemeClr val="tx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6823" tIns="106680" rIns="199136" bIns="106680" numCol="1" spcCol="1270" anchor="ctr" anchorCtr="0">
          <a:noAutofit/>
        </a:bodyPr>
        <a:lstStyle/>
        <a:p>
          <a:pPr lvl="0" algn="ctr" defTabSz="1244600">
            <a:lnSpc>
              <a:spcPct val="90000"/>
            </a:lnSpc>
            <a:spcBef>
              <a:spcPct val="0"/>
            </a:spcBef>
            <a:spcAft>
              <a:spcPct val="35000"/>
            </a:spcAft>
          </a:pPr>
          <a:r>
            <a:rPr lang="zh-CN" altLang="en-US" sz="2800" b="1" kern="1200" spc="-40" baseline="0" dirty="0" smtClean="0">
              <a:solidFill>
                <a:schemeClr val="tx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疑难案例进阶训练</a:t>
          </a:r>
          <a:endParaRPr lang="zh-CN" altLang="en-US" sz="2800" b="1" kern="1200" spc="-40" baseline="0" dirty="0">
            <a:solidFill>
              <a:schemeClr val="tx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rot="10800000">
        <a:off x="1370791" y="975160"/>
        <a:ext cx="5012737" cy="763818"/>
      </dsp:txXfrm>
    </dsp:sp>
    <dsp:sp modelId="{0D06A8AC-B263-41D1-AFFA-37BACA138143}">
      <dsp:nvSpPr>
        <dsp:cNvPr id="0" name=""/>
        <dsp:cNvSpPr/>
      </dsp:nvSpPr>
      <dsp:spPr>
        <a:xfrm>
          <a:off x="958536" y="975160"/>
          <a:ext cx="763818" cy="7638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B26437D-C6F6-424A-9A3E-C7234D3E0462}">
      <dsp:nvSpPr>
        <dsp:cNvPr id="0" name=""/>
        <dsp:cNvSpPr/>
      </dsp:nvSpPr>
      <dsp:spPr>
        <a:xfrm rot="10800000">
          <a:off x="1179837" y="1949695"/>
          <a:ext cx="5203691" cy="763818"/>
        </a:xfrm>
        <a:prstGeom prst="homePlate">
          <a:avLst/>
        </a:prstGeom>
        <a:solidFill>
          <a:schemeClr val="tx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6823" tIns="106680" rIns="199136"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互动与答疑</a:t>
          </a:r>
          <a:endParaRPr lang="zh-CN" altLang="en-US" sz="2800" b="1" kern="1200"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rot="10800000">
        <a:off x="1370791" y="1949695"/>
        <a:ext cx="5012737" cy="763818"/>
      </dsp:txXfrm>
    </dsp:sp>
    <dsp:sp modelId="{FCE06A7D-ED02-4144-B382-B984100D5603}">
      <dsp:nvSpPr>
        <dsp:cNvPr id="0" name=""/>
        <dsp:cNvSpPr/>
      </dsp:nvSpPr>
      <dsp:spPr>
        <a:xfrm>
          <a:off x="958536" y="1949695"/>
          <a:ext cx="763818" cy="76381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87AF170-9D4A-48B6-8261-66CB466FDE66}" type="datetime1">
              <a:rPr lang="zh-CN" altLang="en-US"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F1072A3-100F-40A9-915F-8D2D9E6962D8}"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618BD126-2398-4DF0-A403-FB004BD0A038}" type="datetime1">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noProof="0"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ltLang="en-US" noProof="0" dirty="0"/>
              <a:t>编辑母版文本样式</a:t>
            </a:r>
            <a:endParaRPr lang="zh-CN" altLang="en-US" noProof="0" dirty="0"/>
          </a:p>
          <a:p>
            <a:pPr lvl="1" rtl="0"/>
            <a:r>
              <a:rPr lang="zh-CN" altLang="en-US" noProof="0" dirty="0"/>
              <a:t>第二级</a:t>
            </a:r>
            <a:endParaRPr lang="zh-CN" altLang="en-US" noProof="0" dirty="0"/>
          </a:p>
          <a:p>
            <a:pPr lvl="2" rtl="0"/>
            <a:r>
              <a:rPr lang="zh-CN" altLang="en-US" noProof="0" dirty="0"/>
              <a:t>第三级</a:t>
            </a:r>
            <a:endParaRPr lang="zh-CN" altLang="en-US" noProof="0" dirty="0"/>
          </a:p>
          <a:p>
            <a:pPr lvl="3" rtl="0"/>
            <a:r>
              <a:rPr lang="zh-CN" altLang="en-US" noProof="0" dirty="0"/>
              <a:t>第四级</a:t>
            </a:r>
            <a:endParaRPr lang="zh-CN" altLang="en-US" noProof="0" dirty="0"/>
          </a:p>
          <a:p>
            <a:pPr lvl="4" rtl="0"/>
            <a:r>
              <a:rPr lang="zh-CN" altLang="en-US" noProof="0" dirty="0"/>
              <a:t>第五级</a:t>
            </a:r>
            <a:endParaRPr lang="zh-CN" altLang="en-US" noProof="0"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79230CFA-805A-4FD3-B3A0-DAAA5993DA17}" type="slidenum">
              <a:rPr lang="en-US" altLang="zh-CN" smtClean="0"/>
            </a:fld>
            <a:endParaRPr lang="zh-CN" alt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79230CFA-805A-4FD3-B3A0-DAAA5993DA17}"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包含图像的标题幻灯片">
    <p:spTree>
      <p:nvGrpSpPr>
        <p:cNvPr id="1" name=""/>
        <p:cNvGrpSpPr/>
        <p:nvPr/>
      </p:nvGrpSpPr>
      <p:grpSpPr>
        <a:xfrm>
          <a:off x="0" y="0"/>
          <a:ext cx="0" cy="0"/>
          <a:chOff x="0" y="0"/>
          <a:chExt cx="0" cy="0"/>
        </a:xfrm>
      </p:grpSpPr>
      <p:sp>
        <p:nvSpPr>
          <p:cNvPr id="11" name="直角三角形 10"/>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16" name="直接连接符​​(S) 15"/>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图片占位符 24"/>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smtClean="0"/>
              <a:t>单击图标添加图片</a:t>
            </a:r>
            <a:endParaRPr lang="zh-CN" altLang="en-US" noProof="0" dirty="0"/>
          </a:p>
        </p:txBody>
      </p:sp>
      <p:cxnSp>
        <p:nvCxnSpPr>
          <p:cNvPr id="18" name="直接连接符​​(S) 17"/>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标题 1" title="标题"/>
          <p:cNvSpPr>
            <a:spLocks noGrp="1"/>
          </p:cNvSpPr>
          <p:nvPr>
            <p:ph type="ctrTitle"/>
          </p:nvPr>
        </p:nvSpPr>
        <p:spPr>
          <a:xfrm>
            <a:off x="6375721" y="2006084"/>
            <a:ext cx="4853573" cy="1616252"/>
          </a:xfrm>
          <a:prstGeom prst="rect">
            <a:avLst/>
          </a:prstGeom>
        </p:spPr>
        <p:txBody>
          <a:bodyPr rtlCol="0" anchor="b">
            <a:normAutofit/>
          </a:bodyPr>
          <a:lstStyle>
            <a:lvl1pPr algn="l">
              <a:defRPr sz="43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a:t>
            </a:r>
            <a:endParaRPr lang="zh-CN" altLang="en-US" noProof="0" dirty="0"/>
          </a:p>
        </p:txBody>
      </p:sp>
      <p:sp>
        <p:nvSpPr>
          <p:cNvPr id="3" name="副标题 2" title="副标题"/>
          <p:cNvSpPr>
            <a:spLocks noGrp="1"/>
          </p:cNvSpPr>
          <p:nvPr>
            <p:ph type="subTitle" idx="1" hasCustomPrompt="1"/>
          </p:nvPr>
        </p:nvSpPr>
        <p:spPr>
          <a:xfrm>
            <a:off x="6375214" y="3640998"/>
            <a:ext cx="4854339" cy="1257574"/>
          </a:xfrm>
          <a:prstGeom prst="rect">
            <a:avLst/>
          </a:prstGeom>
        </p:spPr>
        <p:txBody>
          <a:bodyPr rtlCol="0"/>
          <a:lstStyle>
            <a:lvl1pPr marL="0" indent="0" algn="l">
              <a:buNone/>
              <a:defRPr sz="2400" b="0" i="0" spc="300">
                <a:solidFill>
                  <a:schemeClr val="accent6"/>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dirty="0"/>
              <a:t>单击此处编辑母版</a:t>
            </a:r>
            <a:endParaRPr lang="zh-CN" altLang="en-US" noProof="0" dirty="0"/>
          </a:p>
        </p:txBody>
      </p:sp>
      <p:cxnSp>
        <p:nvCxnSpPr>
          <p:cNvPr id="9" name="直接连接符​​(S) 8"/>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直角三角形 10"/>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16" name="直接连接符​​(S) 15"/>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S) 17"/>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标题 1" title="标题"/>
          <p:cNvSpPr>
            <a:spLocks noGrp="1"/>
          </p:cNvSpPr>
          <p:nvPr>
            <p:ph type="ctrTitle"/>
          </p:nvPr>
        </p:nvSpPr>
        <p:spPr>
          <a:xfrm>
            <a:off x="6375721" y="2006084"/>
            <a:ext cx="4853573" cy="1616252"/>
          </a:xfrm>
          <a:prstGeom prst="rect">
            <a:avLst/>
          </a:prstGeom>
        </p:spPr>
        <p:txBody>
          <a:bodyPr rtlCol="0" anchor="b">
            <a:normAutofit/>
          </a:bodyPr>
          <a:lstStyle>
            <a:lvl1pPr algn="l">
              <a:defRPr sz="43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a:t>
            </a:r>
            <a:endParaRPr lang="zh-CN" altLang="en-US" noProof="0" dirty="0"/>
          </a:p>
        </p:txBody>
      </p:sp>
      <p:sp>
        <p:nvSpPr>
          <p:cNvPr id="3" name="副标题 2" title="副标题"/>
          <p:cNvSpPr>
            <a:spLocks noGrp="1"/>
          </p:cNvSpPr>
          <p:nvPr>
            <p:ph type="subTitle" idx="1"/>
          </p:nvPr>
        </p:nvSpPr>
        <p:spPr>
          <a:xfrm>
            <a:off x="6375214" y="3640998"/>
            <a:ext cx="4854339" cy="1257574"/>
          </a:xfrm>
          <a:prstGeom prst="rect">
            <a:avLst/>
          </a:prstGeom>
        </p:spPr>
        <p:txBody>
          <a:bodyPr rtlCol="0"/>
          <a:lstStyle>
            <a:lvl1pPr marL="0" indent="0" algn="l">
              <a:buNone/>
              <a:defRPr sz="2400" b="0" i="0" spc="300">
                <a:solidFill>
                  <a:schemeClr val="accent6"/>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dirty="0"/>
              <a:t>单击此处编辑母版副标题样式</a:t>
            </a:r>
            <a:endParaRPr lang="zh-CN" altLang="en-US" noProof="0" dirty="0"/>
          </a:p>
        </p:txBody>
      </p:sp>
      <p:cxnSp>
        <p:nvCxnSpPr>
          <p:cNvPr id="9" name="直接连接符​​(S) 8"/>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9" name="直角三角形 18"/>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7" name="平行四边形 16"/>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18" name="直接连接符​​(S) 17"/>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标题 1" title="标题"/>
          <p:cNvSpPr>
            <a:spLocks noGrp="1"/>
          </p:cNvSpPr>
          <p:nvPr>
            <p:ph type="title"/>
          </p:nvPr>
        </p:nvSpPr>
        <p:spPr>
          <a:xfrm>
            <a:off x="6283842" y="1987420"/>
            <a:ext cx="4911633" cy="1789855"/>
          </a:xfrm>
          <a:prstGeom prst="rect">
            <a:avLst/>
          </a:prstGeom>
        </p:spPr>
        <p:txBody>
          <a:bodyPr rtlCol="0" anchor="b">
            <a:normAutofit/>
          </a:bodyPr>
          <a:lstStyle>
            <a:lvl1pPr>
              <a:defRPr sz="4000" b="1">
                <a:solidFill>
                  <a:schemeClr val="accent1"/>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rtl="0"/>
            <a:r>
              <a:rPr lang="zh-CN" altLang="en-US" noProof="0" dirty="0"/>
              <a:t>单击此处编辑母版标题样式</a:t>
            </a:r>
            <a:endParaRPr lang="zh-CN" altLang="en-US" noProof="0" dirty="0"/>
          </a:p>
        </p:txBody>
      </p:sp>
      <p:sp>
        <p:nvSpPr>
          <p:cNvPr id="101" name="文本占位符 2" title="副标题"/>
          <p:cNvSpPr>
            <a:spLocks noGrp="1"/>
          </p:cNvSpPr>
          <p:nvPr>
            <p:ph type="body" idx="1" hasCustomPrompt="1"/>
          </p:nvPr>
        </p:nvSpPr>
        <p:spPr>
          <a:xfrm>
            <a:off x="6283842" y="3792046"/>
            <a:ext cx="4911633" cy="910580"/>
          </a:xfrm>
          <a:prstGeom prst="rect">
            <a:avLst/>
          </a:prstGeom>
        </p:spPr>
        <p:txBody>
          <a:bodyPr rtlCol="0">
            <a:normAutofit/>
          </a:bodyPr>
          <a:lstStyle>
            <a:lvl1pPr marL="0" indent="0">
              <a:buNone/>
              <a:defRPr sz="2000" b="0" i="0" spc="300">
                <a:solidFill>
                  <a:schemeClr val="accent6"/>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CN" altLang="en-US" noProof="0" dirty="0"/>
              <a:t>编辑母版文本样式</a:t>
            </a:r>
            <a:endParaRPr lang="zh-CN" altLang="en-US" noProof="0" dirty="0"/>
          </a:p>
        </p:txBody>
      </p:sp>
      <p:cxnSp>
        <p:nvCxnSpPr>
          <p:cNvPr id="21" name="直接连接符​​(S) 20"/>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平行四边形 24"/>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6" name="直接连接符​​(S) 25"/>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S) 15"/>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平行四边形 23"/>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22" name="直接连接符​​(S) 21"/>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组 22"/>
          <p:cNvGrpSpPr/>
          <p:nvPr userDrawn="1"/>
        </p:nvGrpSpPr>
        <p:grpSpPr>
          <a:xfrm flipH="1">
            <a:off x="7561328" y="0"/>
            <a:ext cx="4831840" cy="3541007"/>
            <a:chOff x="-192127" y="-2"/>
            <a:chExt cx="4831840" cy="3367272"/>
          </a:xfrm>
        </p:grpSpPr>
        <p:sp>
          <p:nvSpPr>
            <p:cNvPr id="26" name="斜纹 25"/>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8" name="直接连接符​​(S) 27"/>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边形 29"/>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5" name="文本框 24"/>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accent6"/>
                </a:solidFill>
                <a:latin typeface="Microsoft YaHei UI" panose="020B0503020204020204" pitchFamily="34" charset="-122"/>
                <a:ea typeface="Microsoft YaHei UI" panose="020B0503020204020204" pitchFamily="34" charset="-122"/>
              </a:rPr>
              <a:t>FR</a:t>
            </a:r>
            <a:endParaRPr lang="en-US" altLang="zh-CN" sz="3400" b="1" noProof="0" dirty="0">
              <a:solidFill>
                <a:schemeClr val="accent6"/>
              </a:solidFill>
              <a:latin typeface="Microsoft YaHei UI" panose="020B0503020204020204" pitchFamily="34" charset="-122"/>
              <a:ea typeface="Microsoft YaHei UI" panose="020B0503020204020204" pitchFamily="34" charset="-122"/>
            </a:endParaRPr>
          </a:p>
        </p:txBody>
      </p:sp>
      <p:sp>
        <p:nvSpPr>
          <p:cNvPr id="36" name="平行四边形 35"/>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页脚占位符 1"/>
          <p:cNvSpPr>
            <a:spLocks noGrp="1"/>
          </p:cNvSpPr>
          <p:nvPr>
            <p:ph type="ftr" sz="quarter" idx="17"/>
          </p:nvPr>
        </p:nvSpPr>
        <p:spPr/>
        <p:txBody>
          <a:bodyPr rtlCol="0"/>
          <a:lstStyle>
            <a:lvl1pPr algn="l">
              <a:defRPr>
                <a:latin typeface="Microsoft YaHei UI" panose="020B0503020204020204" pitchFamily="34" charset="-122"/>
                <a:ea typeface="Microsoft YaHei UI" panose="020B0503020204020204" pitchFamily="34" charset="-122"/>
              </a:defRPr>
            </a:lvl1pPr>
          </a:lstStyle>
          <a:p>
            <a:r>
              <a:rPr lang="zh-CN" altLang="en-US" dirty="0" smtClean="0"/>
              <a:t>国有企业采购审计巡查热点案例解析</a:t>
            </a:r>
            <a:endParaRPr lang="zh-CN" altLang="en-US" dirty="0"/>
          </a:p>
        </p:txBody>
      </p:sp>
      <p:sp>
        <p:nvSpPr>
          <p:cNvPr id="3" name="灯片编号占位符 2"/>
          <p:cNvSpPr>
            <a:spLocks noGrp="1"/>
          </p:cNvSpPr>
          <p:nvPr>
            <p:ph type="sldNum" sz="quarter" idx="18"/>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
        <p:nvSpPr>
          <p:cNvPr id="27" name="标题 1" title="标题 "/>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endParaRPr lang="zh-CN" altLang="en-US" noProof="0" dirty="0"/>
          </a:p>
        </p:txBody>
      </p:sp>
      <p:sp>
        <p:nvSpPr>
          <p:cNvPr id="29" name="内容占位符 2"/>
          <p:cNvSpPr>
            <a:spLocks noGrp="1"/>
          </p:cNvSpPr>
          <p:nvPr>
            <p:ph idx="1" hasCustomPrompt="1"/>
          </p:nvPr>
        </p:nvSpPr>
        <p:spPr>
          <a:xfrm>
            <a:off x="518678" y="1671924"/>
            <a:ext cx="10835122" cy="4505039"/>
          </a:xfrm>
          <a:prstGeom prst="rect">
            <a:avLst/>
          </a:prstGeom>
        </p:spPr>
        <p:txBody>
          <a:bodyPr rtlCol="0"/>
          <a:lstStyle>
            <a:lvl1pPr>
              <a:buClr>
                <a:schemeClr val="accent2"/>
              </a:buClr>
              <a:defRPr>
                <a:solidFill>
                  <a:schemeClr val="tx1"/>
                </a:solidFill>
                <a:latin typeface="Microsoft YaHei UI" panose="020B0503020204020204" pitchFamily="34" charset="-122"/>
                <a:ea typeface="Microsoft YaHei UI" panose="020B0503020204020204" pitchFamily="34" charset="-122"/>
              </a:defRPr>
            </a:lvl1pPr>
            <a:lvl2pPr>
              <a:buClr>
                <a:schemeClr val="accent2"/>
              </a:buClr>
              <a:defRPr>
                <a:solidFill>
                  <a:schemeClr val="tx1"/>
                </a:solidFill>
                <a:latin typeface="Microsoft YaHei UI" panose="020B0503020204020204" pitchFamily="34" charset="-122"/>
                <a:ea typeface="Microsoft YaHei UI" panose="020B0503020204020204" pitchFamily="34" charset="-122"/>
              </a:defRPr>
            </a:lvl2pPr>
            <a:lvl3pPr>
              <a:buClr>
                <a:schemeClr val="accent2"/>
              </a:buClr>
              <a:defRPr>
                <a:solidFill>
                  <a:schemeClr val="tx1"/>
                </a:solidFill>
                <a:latin typeface="Microsoft YaHei UI" panose="020B0503020204020204" pitchFamily="34" charset="-122"/>
                <a:ea typeface="Microsoft YaHei UI" panose="020B0503020204020204" pitchFamily="34" charset="-122"/>
              </a:defRPr>
            </a:lvl3pPr>
            <a:lvl4pPr>
              <a:buClr>
                <a:schemeClr val="accent2"/>
              </a:buClr>
              <a:defRPr>
                <a:solidFill>
                  <a:schemeClr val="tx1"/>
                </a:solidFill>
                <a:latin typeface="Microsoft YaHei UI" panose="020B0503020204020204" pitchFamily="34" charset="-122"/>
                <a:ea typeface="Microsoft YaHei UI" panose="020B0503020204020204" pitchFamily="34" charset="-122"/>
              </a:defRPr>
            </a:lvl4pPr>
            <a:lvl5pPr>
              <a:buClr>
                <a:schemeClr val="accent2"/>
              </a:buClr>
              <a:defRPr>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smtClean="0"/>
              <a:t>编辑母版文本样式</a:t>
            </a:r>
            <a:endParaRPr lang="zh-CN" altLang="en-US" noProof="0" smtClean="0"/>
          </a:p>
          <a:p>
            <a:pPr lvl="1" rtl="0"/>
            <a:r>
              <a:rPr lang="zh-CN" altLang="en-US" noProof="0" smtClean="0"/>
              <a:t>第二级</a:t>
            </a:r>
            <a:endParaRPr lang="zh-CN" altLang="en-US" noProof="0" smtClean="0"/>
          </a:p>
          <a:p>
            <a:pPr lvl="2" rtl="0"/>
            <a:r>
              <a:rPr lang="zh-CN" altLang="en-US" noProof="0" smtClean="0"/>
              <a:t>第三级</a:t>
            </a:r>
            <a:endParaRPr lang="zh-CN" altLang="en-US" noProof="0" smtClean="0"/>
          </a:p>
          <a:p>
            <a:pPr lvl="3" rtl="0"/>
            <a:r>
              <a:rPr lang="zh-CN" altLang="en-US" noProof="0" smtClean="0"/>
              <a:t>第四级</a:t>
            </a:r>
            <a:endParaRPr lang="zh-CN" altLang="en-US" noProof="0" smtClean="0"/>
          </a:p>
          <a:p>
            <a:pPr lvl="4" rtl="0"/>
            <a:r>
              <a:rPr lang="zh-CN" altLang="en-US" noProof="0" smtClean="0"/>
              <a:t>第五级</a:t>
            </a:r>
            <a:endParaRPr lang="zh-CN" alt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cxnSp>
        <p:nvCxnSpPr>
          <p:cNvPr id="22" name="直接连接符​​(S) 21"/>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组 22"/>
          <p:cNvGrpSpPr/>
          <p:nvPr userDrawn="1"/>
        </p:nvGrpSpPr>
        <p:grpSpPr>
          <a:xfrm flipH="1">
            <a:off x="7561328" y="0"/>
            <a:ext cx="4831840" cy="3541007"/>
            <a:chOff x="-192127" y="-2"/>
            <a:chExt cx="4831840" cy="3367272"/>
          </a:xfrm>
        </p:grpSpPr>
        <p:sp>
          <p:nvSpPr>
            <p:cNvPr id="26" name="斜纹 25"/>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8" name="直接连接符​​(S) 27"/>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边形 29"/>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5" name="文本框 24"/>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accent6"/>
                </a:solidFill>
                <a:latin typeface="Microsoft YaHei UI" panose="020B0503020204020204" pitchFamily="34" charset="-122"/>
                <a:ea typeface="Microsoft YaHei UI" panose="020B0503020204020204" pitchFamily="34" charset="-122"/>
              </a:rPr>
              <a:t>FR</a:t>
            </a:r>
            <a:endParaRPr lang="en-US" altLang="zh-CN" sz="3400" b="1" noProof="0" dirty="0">
              <a:solidFill>
                <a:schemeClr val="accent6"/>
              </a:solidFill>
              <a:latin typeface="Microsoft YaHei UI" panose="020B0503020204020204" pitchFamily="34" charset="-122"/>
              <a:ea typeface="Microsoft YaHei UI" panose="020B0503020204020204" pitchFamily="34" charset="-122"/>
            </a:endParaRPr>
          </a:p>
        </p:txBody>
      </p:sp>
      <p:sp>
        <p:nvSpPr>
          <p:cNvPr id="36" name="平行四边形 35"/>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页脚占位符 1"/>
          <p:cNvSpPr>
            <a:spLocks noGrp="1"/>
          </p:cNvSpPr>
          <p:nvPr>
            <p:ph type="ftr" sz="quarter" idx="17"/>
          </p:nvPr>
        </p:nvSpPr>
        <p:spPr/>
        <p:txBody>
          <a:bodyPr rtlCol="0"/>
          <a:lstStyle>
            <a:lvl1pPr algn="l">
              <a:defRPr>
                <a:latin typeface="Microsoft YaHei UI" panose="020B0503020204020204" pitchFamily="34" charset="-122"/>
                <a:ea typeface="Microsoft YaHei UI" panose="020B0503020204020204" pitchFamily="34" charset="-122"/>
              </a:defRPr>
            </a:lvl1pPr>
          </a:lstStyle>
          <a:p>
            <a:r>
              <a:rPr lang="zh-CN" altLang="en-US" dirty="0" smtClean="0"/>
              <a:t>国有企业采购审计巡查热点案例解析</a:t>
            </a:r>
            <a:endParaRPr lang="zh-CN" altLang="en-US" dirty="0"/>
          </a:p>
        </p:txBody>
      </p:sp>
      <p:sp>
        <p:nvSpPr>
          <p:cNvPr id="3" name="灯片编号占位符 2"/>
          <p:cNvSpPr>
            <a:spLocks noGrp="1"/>
          </p:cNvSpPr>
          <p:nvPr>
            <p:ph type="sldNum" sz="quarter" idx="18"/>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
        <p:nvSpPr>
          <p:cNvPr id="27" name="标题 1" title="标题 "/>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endParaRPr lang="zh-CN" altLang="en-US" noProof="0" dirty="0"/>
          </a:p>
        </p:txBody>
      </p:sp>
      <p:sp>
        <p:nvSpPr>
          <p:cNvPr id="14" name="内容占位符 2"/>
          <p:cNvSpPr>
            <a:spLocks noGrp="1"/>
          </p:cNvSpPr>
          <p:nvPr>
            <p:ph sz="half" idx="1" hasCustomPrompt="1"/>
          </p:nvPr>
        </p:nvSpPr>
        <p:spPr>
          <a:xfrm>
            <a:off x="529687" y="1651044"/>
            <a:ext cx="5181600" cy="4525919"/>
          </a:xfrm>
          <a:prstGeom prst="rect">
            <a:avLst/>
          </a:prstGeom>
        </p:spPr>
        <p:txBody>
          <a:bodyPr rtlCol="0"/>
          <a:lstStyle>
            <a:lvl1pPr>
              <a:buClr>
                <a:schemeClr val="accent2"/>
              </a:buClr>
              <a:defRPr>
                <a:solidFill>
                  <a:schemeClr val="tx1"/>
                </a:solidFill>
                <a:latin typeface="Microsoft YaHei UI" panose="020B0503020204020204" pitchFamily="34" charset="-122"/>
                <a:ea typeface="Microsoft YaHei UI" panose="020B0503020204020204" pitchFamily="34" charset="-122"/>
              </a:defRPr>
            </a:lvl1pPr>
            <a:lvl2pPr>
              <a:buClr>
                <a:schemeClr val="accent2"/>
              </a:buClr>
              <a:defRPr>
                <a:solidFill>
                  <a:schemeClr val="tx1"/>
                </a:solidFill>
                <a:latin typeface="Microsoft YaHei UI" panose="020B0503020204020204" pitchFamily="34" charset="-122"/>
                <a:ea typeface="Microsoft YaHei UI" panose="020B0503020204020204" pitchFamily="34" charset="-122"/>
              </a:defRPr>
            </a:lvl2pPr>
            <a:lvl3pPr>
              <a:buClr>
                <a:schemeClr val="accent2"/>
              </a:buClr>
              <a:defRPr>
                <a:solidFill>
                  <a:schemeClr val="tx1"/>
                </a:solidFill>
                <a:latin typeface="Microsoft YaHei UI" panose="020B0503020204020204" pitchFamily="34" charset="-122"/>
                <a:ea typeface="Microsoft YaHei UI" panose="020B0503020204020204" pitchFamily="34" charset="-122"/>
              </a:defRPr>
            </a:lvl3pPr>
            <a:lvl4pPr>
              <a:buClr>
                <a:schemeClr val="accent2"/>
              </a:buClr>
              <a:defRPr>
                <a:solidFill>
                  <a:schemeClr val="tx1"/>
                </a:solidFill>
                <a:latin typeface="Microsoft YaHei UI" panose="020B0503020204020204" pitchFamily="34" charset="-122"/>
                <a:ea typeface="Microsoft YaHei UI" panose="020B0503020204020204" pitchFamily="34" charset="-122"/>
              </a:defRPr>
            </a:lvl4pPr>
            <a:lvl5pPr>
              <a:buClr>
                <a:schemeClr val="accent2"/>
              </a:buClr>
              <a:defRPr>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smtClean="0"/>
              <a:t>编辑母版文本样式</a:t>
            </a:r>
            <a:endParaRPr lang="zh-CN" altLang="en-US" noProof="0" smtClean="0"/>
          </a:p>
          <a:p>
            <a:pPr lvl="1" rtl="0"/>
            <a:r>
              <a:rPr lang="zh-CN" altLang="en-US" noProof="0" smtClean="0"/>
              <a:t>第二级</a:t>
            </a:r>
            <a:endParaRPr lang="zh-CN" altLang="en-US" noProof="0" smtClean="0"/>
          </a:p>
          <a:p>
            <a:pPr lvl="2" rtl="0"/>
            <a:r>
              <a:rPr lang="zh-CN" altLang="en-US" noProof="0" smtClean="0"/>
              <a:t>第三级</a:t>
            </a:r>
            <a:endParaRPr lang="zh-CN" altLang="en-US" noProof="0" smtClean="0"/>
          </a:p>
          <a:p>
            <a:pPr lvl="3" rtl="0"/>
            <a:r>
              <a:rPr lang="zh-CN" altLang="en-US" noProof="0" smtClean="0"/>
              <a:t>第四级</a:t>
            </a:r>
            <a:endParaRPr lang="zh-CN" altLang="en-US" noProof="0" smtClean="0"/>
          </a:p>
          <a:p>
            <a:pPr lvl="4" rtl="0"/>
            <a:r>
              <a:rPr lang="zh-CN" altLang="en-US" noProof="0" smtClean="0"/>
              <a:t>第五级</a:t>
            </a:r>
            <a:endParaRPr lang="zh-CN" altLang="en-US" noProof="0" dirty="0"/>
          </a:p>
        </p:txBody>
      </p:sp>
      <p:sp>
        <p:nvSpPr>
          <p:cNvPr id="15" name="内容占位符 3"/>
          <p:cNvSpPr>
            <a:spLocks noGrp="1"/>
          </p:cNvSpPr>
          <p:nvPr>
            <p:ph sz="half" idx="2" hasCustomPrompt="1"/>
          </p:nvPr>
        </p:nvSpPr>
        <p:spPr>
          <a:xfrm>
            <a:off x="6172200" y="1651044"/>
            <a:ext cx="5181600" cy="4525919"/>
          </a:xfrm>
          <a:prstGeom prst="rect">
            <a:avLst/>
          </a:prstGeom>
        </p:spPr>
        <p:txBody>
          <a:bodyPr rtlCol="0"/>
          <a:lstStyle>
            <a:lvl1pPr>
              <a:buClr>
                <a:schemeClr val="accent2"/>
              </a:buClr>
              <a:defRPr>
                <a:solidFill>
                  <a:schemeClr val="tx1"/>
                </a:solidFill>
                <a:latin typeface="Microsoft YaHei UI" panose="020B0503020204020204" pitchFamily="34" charset="-122"/>
                <a:ea typeface="Microsoft YaHei UI" panose="020B0503020204020204" pitchFamily="34" charset="-122"/>
              </a:defRPr>
            </a:lvl1pPr>
            <a:lvl2pPr>
              <a:buClr>
                <a:schemeClr val="accent2"/>
              </a:buClr>
              <a:defRPr>
                <a:solidFill>
                  <a:schemeClr val="tx1"/>
                </a:solidFill>
                <a:latin typeface="Microsoft YaHei UI" panose="020B0503020204020204" pitchFamily="34" charset="-122"/>
                <a:ea typeface="Microsoft YaHei UI" panose="020B0503020204020204" pitchFamily="34" charset="-122"/>
              </a:defRPr>
            </a:lvl2pPr>
            <a:lvl3pPr>
              <a:buClr>
                <a:schemeClr val="accent2"/>
              </a:buClr>
              <a:defRPr>
                <a:solidFill>
                  <a:schemeClr val="tx1"/>
                </a:solidFill>
                <a:latin typeface="Microsoft YaHei UI" panose="020B0503020204020204" pitchFamily="34" charset="-122"/>
                <a:ea typeface="Microsoft YaHei UI" panose="020B0503020204020204" pitchFamily="34" charset="-122"/>
              </a:defRPr>
            </a:lvl3pPr>
            <a:lvl4pPr>
              <a:buClr>
                <a:schemeClr val="accent2"/>
              </a:buClr>
              <a:defRPr>
                <a:solidFill>
                  <a:schemeClr val="tx1"/>
                </a:solidFill>
                <a:latin typeface="Microsoft YaHei UI" panose="020B0503020204020204" pitchFamily="34" charset="-122"/>
                <a:ea typeface="Microsoft YaHei UI" panose="020B0503020204020204" pitchFamily="34" charset="-122"/>
              </a:defRPr>
            </a:lvl4pPr>
            <a:lvl5pPr>
              <a:buClr>
                <a:schemeClr val="accent2"/>
              </a:buClr>
              <a:defRPr>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smtClean="0"/>
              <a:t>编辑母版文本样式</a:t>
            </a:r>
            <a:endParaRPr lang="zh-CN" altLang="en-US" noProof="0" smtClean="0"/>
          </a:p>
          <a:p>
            <a:pPr lvl="1" rtl="0"/>
            <a:r>
              <a:rPr lang="zh-CN" altLang="en-US" noProof="0" smtClean="0"/>
              <a:t>第二级</a:t>
            </a:r>
            <a:endParaRPr lang="zh-CN" altLang="en-US" noProof="0" smtClean="0"/>
          </a:p>
          <a:p>
            <a:pPr lvl="2" rtl="0"/>
            <a:r>
              <a:rPr lang="zh-CN" altLang="en-US" noProof="0" smtClean="0"/>
              <a:t>第三级</a:t>
            </a:r>
            <a:endParaRPr lang="zh-CN" altLang="en-US" noProof="0" smtClean="0"/>
          </a:p>
          <a:p>
            <a:pPr lvl="3" rtl="0"/>
            <a:r>
              <a:rPr lang="zh-CN" altLang="en-US" noProof="0" smtClean="0"/>
              <a:t>第四级</a:t>
            </a:r>
            <a:endParaRPr lang="zh-CN" altLang="en-US" noProof="0" smtClean="0"/>
          </a:p>
          <a:p>
            <a:pPr lvl="4" rtl="0"/>
            <a:r>
              <a:rPr lang="zh-CN" altLang="en-US" noProof="0" smtClean="0"/>
              <a:t>第五级</a:t>
            </a:r>
            <a:endParaRPr lang="zh-CN" alt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cxnSp>
        <p:nvCxnSpPr>
          <p:cNvPr id="22" name="直接连接符​​(S) 21"/>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组 22"/>
          <p:cNvGrpSpPr/>
          <p:nvPr userDrawn="1"/>
        </p:nvGrpSpPr>
        <p:grpSpPr>
          <a:xfrm flipH="1">
            <a:off x="7561328" y="0"/>
            <a:ext cx="4831840" cy="3541007"/>
            <a:chOff x="-192127" y="-2"/>
            <a:chExt cx="4831840" cy="3367272"/>
          </a:xfrm>
        </p:grpSpPr>
        <p:sp>
          <p:nvSpPr>
            <p:cNvPr id="26" name="斜纹 25"/>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8" name="直接连接符​​(S) 27"/>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边形 29"/>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25" name="文本框 24"/>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accent6"/>
                </a:solidFill>
                <a:latin typeface="Microsoft YaHei UI" panose="020B0503020204020204" pitchFamily="34" charset="-122"/>
                <a:ea typeface="Microsoft YaHei UI" panose="020B0503020204020204" pitchFamily="34" charset="-122"/>
              </a:rPr>
              <a:t>FR</a:t>
            </a:r>
            <a:endParaRPr lang="en-US" altLang="zh-CN" sz="3400" b="1" noProof="0" dirty="0">
              <a:solidFill>
                <a:schemeClr val="accent6"/>
              </a:solidFill>
              <a:latin typeface="Microsoft YaHei UI" panose="020B0503020204020204" pitchFamily="34" charset="-122"/>
              <a:ea typeface="Microsoft YaHei UI" panose="020B0503020204020204" pitchFamily="34" charset="-122"/>
            </a:endParaRPr>
          </a:p>
        </p:txBody>
      </p:sp>
      <p:sp>
        <p:nvSpPr>
          <p:cNvPr id="36" name="平行四边形 35"/>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页脚占位符 1"/>
          <p:cNvSpPr>
            <a:spLocks noGrp="1"/>
          </p:cNvSpPr>
          <p:nvPr>
            <p:ph type="ftr" sz="quarter" idx="17"/>
          </p:nvPr>
        </p:nvSpPr>
        <p:spPr/>
        <p:txBody>
          <a:bodyPr rtlCol="0"/>
          <a:lstStyle>
            <a:lvl1pPr algn="l">
              <a:defRPr>
                <a:latin typeface="Microsoft YaHei UI" panose="020B0503020204020204" pitchFamily="34" charset="-122"/>
                <a:ea typeface="Microsoft YaHei UI" panose="020B0503020204020204" pitchFamily="34" charset="-122"/>
              </a:defRPr>
            </a:lvl1pPr>
          </a:lstStyle>
          <a:p>
            <a:r>
              <a:rPr lang="zh-CN" altLang="en-US" dirty="0" smtClean="0"/>
              <a:t>国有企业采购审计巡查热点案例解析</a:t>
            </a:r>
            <a:endParaRPr lang="zh-CN" altLang="en-US" dirty="0"/>
          </a:p>
        </p:txBody>
      </p:sp>
      <p:sp>
        <p:nvSpPr>
          <p:cNvPr id="3" name="灯片编号占位符 2"/>
          <p:cNvSpPr>
            <a:spLocks noGrp="1"/>
          </p:cNvSpPr>
          <p:nvPr>
            <p:ph type="sldNum" sz="quarter" idx="18"/>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
        <p:nvSpPr>
          <p:cNvPr id="27" name="标题 1" title="标题 "/>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endParaRPr lang="zh-CN" altLang="en-US" noProof="0" dirty="0"/>
          </a:p>
        </p:txBody>
      </p:sp>
      <p:sp>
        <p:nvSpPr>
          <p:cNvPr id="18" name="文本占位符 2"/>
          <p:cNvSpPr>
            <a:spLocks noGrp="1"/>
          </p:cNvSpPr>
          <p:nvPr>
            <p:ph type="body" idx="1" hasCustomPrompt="1"/>
          </p:nvPr>
        </p:nvSpPr>
        <p:spPr>
          <a:xfrm>
            <a:off x="518678" y="1681163"/>
            <a:ext cx="5382501" cy="823912"/>
          </a:xfrm>
          <a:prstGeom prst="rect">
            <a:avLst/>
          </a:prstGeom>
        </p:spPr>
        <p:txBody>
          <a:bodyPr rtlCol="0" anchor="b"/>
          <a:lstStyle>
            <a:lvl1pPr marL="0" indent="0">
              <a:buNone/>
              <a:defRPr lang="en-US" b="1" dirty="0">
                <a:solidFill>
                  <a:schemeClr val="accent6"/>
                </a:solidFill>
                <a:latin typeface="Microsoft YaHei UI" panose="020B0503020204020204" pitchFamily="34" charset="-122"/>
                <a:ea typeface="Microsoft YaHei UI" panose="020B0503020204020204" pitchFamily="34" charset="-122"/>
              </a:defRPr>
            </a:lvl1pPr>
          </a:lstStyle>
          <a:p>
            <a:pPr marL="228600" lvl="0" indent="-228600" rtl="0"/>
            <a:r>
              <a:rPr lang="zh-CN" altLang="en-US" noProof="0" smtClean="0"/>
              <a:t>编辑母版文本样式</a:t>
            </a:r>
            <a:endParaRPr lang="zh-CN" altLang="en-US" noProof="0" smtClean="0"/>
          </a:p>
        </p:txBody>
      </p:sp>
      <p:sp>
        <p:nvSpPr>
          <p:cNvPr id="20" name="文本占位符 4"/>
          <p:cNvSpPr>
            <a:spLocks noGrp="1"/>
          </p:cNvSpPr>
          <p:nvPr>
            <p:ph type="body" sz="quarter" idx="3" hasCustomPrompt="1"/>
          </p:nvPr>
        </p:nvSpPr>
        <p:spPr>
          <a:xfrm>
            <a:off x="6172200" y="1681163"/>
            <a:ext cx="5183188" cy="823912"/>
          </a:xfrm>
          <a:prstGeom prst="rect">
            <a:avLst/>
          </a:prstGeom>
        </p:spPr>
        <p:txBody>
          <a:bodyPr rtlCol="0" anchor="b"/>
          <a:lstStyle>
            <a:lvl1pPr marL="0" indent="0">
              <a:buNone/>
              <a:defRPr sz="2400" b="1">
                <a:solidFill>
                  <a:schemeClr val="accent6"/>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smtClean="0"/>
              <a:t>编辑母版文本样式</a:t>
            </a:r>
            <a:endParaRPr lang="zh-CN" altLang="en-US" noProof="0" smtClean="0"/>
          </a:p>
        </p:txBody>
      </p:sp>
      <p:sp>
        <p:nvSpPr>
          <p:cNvPr id="21" name="内容占位符 5"/>
          <p:cNvSpPr>
            <a:spLocks noGrp="1"/>
          </p:cNvSpPr>
          <p:nvPr>
            <p:ph sz="quarter" idx="4" hasCustomPrompt="1"/>
          </p:nvPr>
        </p:nvSpPr>
        <p:spPr>
          <a:xfrm>
            <a:off x="6172200" y="2505075"/>
            <a:ext cx="5183188" cy="3684588"/>
          </a:xfrm>
          <a:prstGeom prst="rect">
            <a:avLst/>
          </a:prstGeom>
        </p:spPr>
        <p:txBody>
          <a:bodyPr rtlCol="0"/>
          <a:lstStyle>
            <a:lvl1pPr>
              <a:buClr>
                <a:schemeClr val="accent2"/>
              </a:buClr>
              <a:defRPr>
                <a:solidFill>
                  <a:schemeClr val="tx1"/>
                </a:solidFill>
                <a:latin typeface="Microsoft YaHei UI" panose="020B0503020204020204" pitchFamily="34" charset="-122"/>
                <a:ea typeface="Microsoft YaHei UI" panose="020B0503020204020204" pitchFamily="34" charset="-122"/>
              </a:defRPr>
            </a:lvl1pPr>
            <a:lvl2pPr>
              <a:buClr>
                <a:schemeClr val="accent2"/>
              </a:buClr>
              <a:defRPr>
                <a:solidFill>
                  <a:schemeClr val="tx1"/>
                </a:solidFill>
                <a:latin typeface="Microsoft YaHei UI" panose="020B0503020204020204" pitchFamily="34" charset="-122"/>
                <a:ea typeface="Microsoft YaHei UI" panose="020B0503020204020204" pitchFamily="34" charset="-122"/>
              </a:defRPr>
            </a:lvl2pPr>
            <a:lvl3pPr>
              <a:buClr>
                <a:schemeClr val="accent2"/>
              </a:buClr>
              <a:defRPr>
                <a:solidFill>
                  <a:schemeClr val="tx1"/>
                </a:solidFill>
                <a:latin typeface="Microsoft YaHei UI" panose="020B0503020204020204" pitchFamily="34" charset="-122"/>
                <a:ea typeface="Microsoft YaHei UI" panose="020B0503020204020204" pitchFamily="34" charset="-122"/>
              </a:defRPr>
            </a:lvl3pPr>
            <a:lvl4pPr>
              <a:buClr>
                <a:schemeClr val="accent2"/>
              </a:buClr>
              <a:defRPr>
                <a:solidFill>
                  <a:schemeClr val="tx1"/>
                </a:solidFill>
                <a:latin typeface="Microsoft YaHei UI" panose="020B0503020204020204" pitchFamily="34" charset="-122"/>
                <a:ea typeface="Microsoft YaHei UI" panose="020B0503020204020204" pitchFamily="34" charset="-122"/>
              </a:defRPr>
            </a:lvl4pPr>
            <a:lvl5pPr>
              <a:buClr>
                <a:schemeClr val="accent2"/>
              </a:buClr>
              <a:defRPr>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smtClean="0"/>
              <a:t>编辑母版文本样式</a:t>
            </a:r>
            <a:endParaRPr lang="zh-CN" altLang="en-US" noProof="0" smtClean="0"/>
          </a:p>
          <a:p>
            <a:pPr lvl="1" rtl="0"/>
            <a:r>
              <a:rPr lang="zh-CN" altLang="en-US" noProof="0" smtClean="0"/>
              <a:t>第二级</a:t>
            </a:r>
            <a:endParaRPr lang="zh-CN" altLang="en-US" noProof="0" smtClean="0"/>
          </a:p>
          <a:p>
            <a:pPr lvl="2" rtl="0"/>
            <a:r>
              <a:rPr lang="zh-CN" altLang="en-US" noProof="0" smtClean="0"/>
              <a:t>第三级</a:t>
            </a:r>
            <a:endParaRPr lang="zh-CN" altLang="en-US" noProof="0" smtClean="0"/>
          </a:p>
          <a:p>
            <a:pPr lvl="3" rtl="0"/>
            <a:r>
              <a:rPr lang="zh-CN" altLang="en-US" noProof="0" smtClean="0"/>
              <a:t>第四级</a:t>
            </a:r>
            <a:endParaRPr lang="zh-CN" altLang="en-US" noProof="0" smtClean="0"/>
          </a:p>
          <a:p>
            <a:pPr lvl="4" rtl="0"/>
            <a:r>
              <a:rPr lang="zh-CN" altLang="en-US" noProof="0" smtClean="0"/>
              <a:t>第五级</a:t>
            </a:r>
            <a:endParaRPr lang="zh-CN" altLang="en-US" noProof="0" dirty="0"/>
          </a:p>
        </p:txBody>
      </p:sp>
      <p:sp>
        <p:nvSpPr>
          <p:cNvPr id="24" name="内容占位符 3"/>
          <p:cNvSpPr>
            <a:spLocks noGrp="1"/>
          </p:cNvSpPr>
          <p:nvPr>
            <p:ph sz="half" idx="2" hasCustomPrompt="1"/>
          </p:nvPr>
        </p:nvSpPr>
        <p:spPr>
          <a:xfrm>
            <a:off x="518678" y="2505075"/>
            <a:ext cx="5391749" cy="3684588"/>
          </a:xfrm>
          <a:prstGeom prst="rect">
            <a:avLst/>
          </a:prstGeom>
        </p:spPr>
        <p:txBody>
          <a:bodyPr rtlCol="0"/>
          <a:lstStyle>
            <a:lvl1pPr>
              <a:buClr>
                <a:schemeClr val="accent2"/>
              </a:buClr>
              <a:defRPr>
                <a:solidFill>
                  <a:schemeClr val="tx1"/>
                </a:solidFill>
                <a:latin typeface="Microsoft YaHei UI" panose="020B0503020204020204" pitchFamily="34" charset="-122"/>
                <a:ea typeface="Microsoft YaHei UI" panose="020B0503020204020204" pitchFamily="34" charset="-122"/>
              </a:defRPr>
            </a:lvl1pPr>
            <a:lvl2pPr>
              <a:buClr>
                <a:schemeClr val="accent2"/>
              </a:buClr>
              <a:defRPr>
                <a:solidFill>
                  <a:schemeClr val="tx1"/>
                </a:solidFill>
                <a:latin typeface="Microsoft YaHei UI" panose="020B0503020204020204" pitchFamily="34" charset="-122"/>
                <a:ea typeface="Microsoft YaHei UI" panose="020B0503020204020204" pitchFamily="34" charset="-122"/>
              </a:defRPr>
            </a:lvl2pPr>
            <a:lvl3pPr>
              <a:buClr>
                <a:schemeClr val="accent2"/>
              </a:buClr>
              <a:defRPr>
                <a:solidFill>
                  <a:schemeClr val="tx1"/>
                </a:solidFill>
                <a:latin typeface="Microsoft YaHei UI" panose="020B0503020204020204" pitchFamily="34" charset="-122"/>
                <a:ea typeface="Microsoft YaHei UI" panose="020B0503020204020204" pitchFamily="34" charset="-122"/>
              </a:defRPr>
            </a:lvl3pPr>
            <a:lvl4pPr>
              <a:buClr>
                <a:schemeClr val="accent2"/>
              </a:buClr>
              <a:defRPr>
                <a:solidFill>
                  <a:schemeClr val="tx1"/>
                </a:solidFill>
                <a:latin typeface="Microsoft YaHei UI" panose="020B0503020204020204" pitchFamily="34" charset="-122"/>
                <a:ea typeface="Microsoft YaHei UI" panose="020B0503020204020204" pitchFamily="34" charset="-122"/>
              </a:defRPr>
            </a:lvl4pPr>
            <a:lvl5pPr>
              <a:buClr>
                <a:schemeClr val="accent2"/>
              </a:buClr>
              <a:defRPr>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smtClean="0"/>
              <a:t>编辑母版文本样式</a:t>
            </a:r>
            <a:endParaRPr lang="zh-CN" altLang="en-US" noProof="0" smtClean="0"/>
          </a:p>
          <a:p>
            <a:pPr lvl="1" rtl="0"/>
            <a:r>
              <a:rPr lang="zh-CN" altLang="en-US" noProof="0" smtClean="0"/>
              <a:t>第二级</a:t>
            </a:r>
            <a:endParaRPr lang="zh-CN" altLang="en-US" noProof="0" smtClean="0"/>
          </a:p>
          <a:p>
            <a:pPr lvl="2" rtl="0"/>
            <a:r>
              <a:rPr lang="zh-CN" altLang="en-US" noProof="0" smtClean="0"/>
              <a:t>第三级</a:t>
            </a:r>
            <a:endParaRPr lang="zh-CN" altLang="en-US" noProof="0" smtClean="0"/>
          </a:p>
          <a:p>
            <a:pPr lvl="3" rtl="0"/>
            <a:r>
              <a:rPr lang="zh-CN" altLang="en-US" noProof="0" smtClean="0"/>
              <a:t>第四级</a:t>
            </a:r>
            <a:endParaRPr lang="zh-CN" altLang="en-US" noProof="0" smtClean="0"/>
          </a:p>
          <a:p>
            <a:pPr lvl="4" rtl="0"/>
            <a:r>
              <a:rPr lang="zh-CN" altLang="en-US" noProof="0" smtClean="0"/>
              <a:t>第五级</a:t>
            </a:r>
            <a:endParaRPr lang="zh-CN" altLang="en-US"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带标题的内容">
    <p:spTree>
      <p:nvGrpSpPr>
        <p:cNvPr id="1" name=""/>
        <p:cNvGrpSpPr/>
        <p:nvPr/>
      </p:nvGrpSpPr>
      <p:grpSpPr>
        <a:xfrm>
          <a:off x="0" y="0"/>
          <a:ext cx="0" cy="0"/>
          <a:chOff x="0" y="0"/>
          <a:chExt cx="0" cy="0"/>
        </a:xfrm>
      </p:grpSpPr>
      <p:sp>
        <p:nvSpPr>
          <p:cNvPr id="11" name="直角三角形 10"/>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16" name="直接连接符​​(S) 15"/>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S) 17"/>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标题 1" title="标题"/>
          <p:cNvSpPr>
            <a:spLocks noGrp="1"/>
          </p:cNvSpPr>
          <p:nvPr>
            <p:ph type="ctrTitle"/>
          </p:nvPr>
        </p:nvSpPr>
        <p:spPr>
          <a:xfrm>
            <a:off x="719170" y="4374036"/>
            <a:ext cx="5311516" cy="1327031"/>
          </a:xfrm>
          <a:prstGeom prst="rect">
            <a:avLst/>
          </a:prstGeom>
        </p:spPr>
        <p:txBody>
          <a:bodyPr rtlCol="0" anchor="b">
            <a:normAutofit/>
          </a:bodyPr>
          <a:lstStyle>
            <a:lvl1pPr marL="0" indent="0" algn="r">
              <a:buFont typeface="Arial" panose="020B0604020202020204" pitchFamily="34" charset="0"/>
              <a:buNone/>
              <a:defRPr sz="43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a:t>
            </a:r>
            <a:endParaRPr lang="zh-CN" altLang="en-US" noProof="0" dirty="0"/>
          </a:p>
        </p:txBody>
      </p:sp>
      <p:cxnSp>
        <p:nvCxnSpPr>
          <p:cNvPr id="9" name="直接连接符​​(S) 8"/>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文本占位符 3"/>
          <p:cNvSpPr>
            <a:spLocks noGrp="1"/>
          </p:cNvSpPr>
          <p:nvPr>
            <p:ph type="body" sz="half" idx="2" hasCustomPrompt="1"/>
          </p:nvPr>
        </p:nvSpPr>
        <p:spPr>
          <a:xfrm>
            <a:off x="719170" y="5701069"/>
            <a:ext cx="5311516" cy="931505"/>
          </a:xfrm>
          <a:prstGeom prst="rect">
            <a:avLst/>
          </a:prstGeom>
        </p:spPr>
        <p:txBody>
          <a:bodyPr rtlCol="0"/>
          <a:lstStyle>
            <a:lvl1pPr marL="0" indent="0" algn="r">
              <a:buFont typeface="Arial" panose="020B0604020202020204" pitchFamily="34" charset="0"/>
              <a:buNone/>
              <a:defRPr sz="1600">
                <a:solidFill>
                  <a:schemeClr val="accent6"/>
                </a:solidFill>
                <a:latin typeface="Microsoft YaHei UI" panose="020B0503020204020204" pitchFamily="34" charset="-122"/>
                <a:ea typeface="Microsoft YaHei UI"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smtClean="0"/>
              <a:t>编辑母版文本样式</a:t>
            </a:r>
            <a:endParaRPr lang="zh-CN" altLang="en-US" noProof="0" smtClean="0"/>
          </a:p>
        </p:txBody>
      </p:sp>
      <p:sp>
        <p:nvSpPr>
          <p:cNvPr id="14" name="内容占位符 2"/>
          <p:cNvSpPr>
            <a:spLocks noGrp="1"/>
          </p:cNvSpPr>
          <p:nvPr>
            <p:ph idx="1" hasCustomPrompt="1"/>
          </p:nvPr>
        </p:nvSpPr>
        <p:spPr>
          <a:xfrm>
            <a:off x="6161316" y="2290713"/>
            <a:ext cx="5803672" cy="4341862"/>
          </a:xfrm>
          <a:prstGeom prst="rect">
            <a:avLst/>
          </a:prstGeom>
        </p:spPr>
        <p:txBody>
          <a:bodyPr rtlCol="0"/>
          <a:lstStyle>
            <a:lvl1pPr>
              <a:buClr>
                <a:schemeClr val="accent2"/>
              </a:buClr>
              <a:defRPr sz="2400">
                <a:latin typeface="Microsoft YaHei UI" panose="020B0503020204020204" pitchFamily="34" charset="-122"/>
                <a:ea typeface="Microsoft YaHei UI" panose="020B0503020204020204" pitchFamily="34" charset="-122"/>
              </a:defRPr>
            </a:lvl1pPr>
            <a:lvl2pPr>
              <a:buClr>
                <a:schemeClr val="accent2"/>
              </a:buClr>
              <a:defRPr sz="2000">
                <a:latin typeface="Microsoft YaHei UI" panose="020B0503020204020204" pitchFamily="34" charset="-122"/>
                <a:ea typeface="Microsoft YaHei UI" panose="020B0503020204020204" pitchFamily="34" charset="-122"/>
              </a:defRPr>
            </a:lvl2pPr>
            <a:lvl3pPr>
              <a:buClr>
                <a:schemeClr val="accent2"/>
              </a:buClr>
              <a:defRPr sz="1800">
                <a:latin typeface="Microsoft YaHei UI" panose="020B0503020204020204" pitchFamily="34" charset="-122"/>
                <a:ea typeface="Microsoft YaHei UI" panose="020B0503020204020204" pitchFamily="34" charset="-122"/>
              </a:defRPr>
            </a:lvl3pPr>
            <a:lvl4pPr>
              <a:buClr>
                <a:schemeClr val="accent2"/>
              </a:buClr>
              <a:defRPr sz="1600">
                <a:latin typeface="Microsoft YaHei UI" panose="020B0503020204020204" pitchFamily="34" charset="-122"/>
                <a:ea typeface="Microsoft YaHei UI" panose="020B0503020204020204" pitchFamily="34" charset="-122"/>
              </a:defRPr>
            </a:lvl4pPr>
            <a:lvl5pPr>
              <a:buClr>
                <a:schemeClr val="accent2"/>
              </a:buClr>
              <a:defRPr sz="1600">
                <a:latin typeface="Microsoft YaHei UI" panose="020B0503020204020204" pitchFamily="34" charset="-122"/>
                <a:ea typeface="Microsoft YaHei UI" panose="020B0503020204020204" pitchFamily="34" charset="-122"/>
              </a:defRPr>
            </a:lvl5pPr>
            <a:lvl6pPr>
              <a:defRPr sz="2000"/>
            </a:lvl6pPr>
            <a:lvl7pPr>
              <a:defRPr sz="2000"/>
            </a:lvl7pPr>
            <a:lvl8pPr>
              <a:defRPr sz="2000"/>
            </a:lvl8pPr>
            <a:lvl9pPr>
              <a:defRPr sz="2000"/>
            </a:lvl9pPr>
          </a:lstStyle>
          <a:p>
            <a:pPr lvl="0" rtl="0"/>
            <a:r>
              <a:rPr lang="zh-CN" altLang="en-US" noProof="0" smtClean="0"/>
              <a:t>编辑母版文本样式</a:t>
            </a:r>
            <a:endParaRPr lang="zh-CN" altLang="en-US" noProof="0" smtClean="0"/>
          </a:p>
          <a:p>
            <a:pPr lvl="1" rtl="0"/>
            <a:r>
              <a:rPr lang="zh-CN" altLang="en-US" noProof="0" smtClean="0"/>
              <a:t>第二级</a:t>
            </a:r>
            <a:endParaRPr lang="zh-CN" altLang="en-US" noProof="0" smtClean="0"/>
          </a:p>
          <a:p>
            <a:pPr lvl="2" rtl="0"/>
            <a:r>
              <a:rPr lang="zh-CN" altLang="en-US" noProof="0" smtClean="0"/>
              <a:t>第三级</a:t>
            </a:r>
            <a:endParaRPr lang="zh-CN" altLang="en-US" noProof="0" smtClean="0"/>
          </a:p>
          <a:p>
            <a:pPr lvl="3" rtl="0"/>
            <a:r>
              <a:rPr lang="zh-CN" altLang="en-US" noProof="0" smtClean="0"/>
              <a:t>第四级</a:t>
            </a:r>
            <a:endParaRPr lang="zh-CN" altLang="en-US" noProof="0" smtClean="0"/>
          </a:p>
          <a:p>
            <a:pPr lvl="4" rtl="0"/>
            <a:r>
              <a:rPr lang="zh-CN" altLang="en-US" noProof="0" smtClean="0"/>
              <a:t>第五级</a:t>
            </a:r>
            <a:endParaRPr lang="zh-CN" altLang="en-US"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带标题的图片">
    <p:spTree>
      <p:nvGrpSpPr>
        <p:cNvPr id="1" name=""/>
        <p:cNvGrpSpPr/>
        <p:nvPr/>
      </p:nvGrpSpPr>
      <p:grpSpPr>
        <a:xfrm>
          <a:off x="0" y="0"/>
          <a:ext cx="0" cy="0"/>
          <a:chOff x="0" y="0"/>
          <a:chExt cx="0" cy="0"/>
        </a:xfrm>
      </p:grpSpPr>
      <p:sp>
        <p:nvSpPr>
          <p:cNvPr id="11" name="直角三角形 10"/>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16" name="直接连接符​​(S) 15"/>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S) 17"/>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标题 1" title="标题"/>
          <p:cNvSpPr>
            <a:spLocks noGrp="1"/>
          </p:cNvSpPr>
          <p:nvPr>
            <p:ph type="ctrTitle"/>
          </p:nvPr>
        </p:nvSpPr>
        <p:spPr>
          <a:xfrm>
            <a:off x="719170" y="4374036"/>
            <a:ext cx="5311516" cy="1327031"/>
          </a:xfrm>
          <a:prstGeom prst="rect">
            <a:avLst/>
          </a:prstGeom>
        </p:spPr>
        <p:txBody>
          <a:bodyPr rtlCol="0" anchor="b">
            <a:normAutofit/>
          </a:bodyPr>
          <a:lstStyle>
            <a:lvl1pPr marL="0" indent="0" algn="r">
              <a:buFont typeface="Arial" panose="020B0604020202020204" pitchFamily="34" charset="0"/>
              <a:buNone/>
              <a:defRPr sz="43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a:t>
            </a:r>
            <a:endParaRPr lang="zh-CN" altLang="en-US" noProof="0" dirty="0"/>
          </a:p>
        </p:txBody>
      </p:sp>
      <p:cxnSp>
        <p:nvCxnSpPr>
          <p:cNvPr id="9" name="直接连接符​​(S) 8"/>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文本占位符 3"/>
          <p:cNvSpPr>
            <a:spLocks noGrp="1"/>
          </p:cNvSpPr>
          <p:nvPr>
            <p:ph type="body" sz="half" idx="2" hasCustomPrompt="1"/>
          </p:nvPr>
        </p:nvSpPr>
        <p:spPr>
          <a:xfrm>
            <a:off x="719170" y="5701069"/>
            <a:ext cx="5311516" cy="931505"/>
          </a:xfrm>
          <a:prstGeom prst="rect">
            <a:avLst/>
          </a:prstGeom>
        </p:spPr>
        <p:txBody>
          <a:bodyPr rtlCol="0"/>
          <a:lstStyle>
            <a:lvl1pPr marL="0" indent="0" algn="r">
              <a:buFont typeface="Arial" panose="020B0604020202020204" pitchFamily="34" charset="0"/>
              <a:buNone/>
              <a:defRPr sz="1600">
                <a:solidFill>
                  <a:schemeClr val="accent6"/>
                </a:solidFill>
                <a:latin typeface="Microsoft YaHei UI" panose="020B0503020204020204" pitchFamily="34" charset="-122"/>
                <a:ea typeface="Microsoft YaHei UI"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smtClean="0"/>
              <a:t>编辑母版文本样式</a:t>
            </a:r>
            <a:endParaRPr lang="zh-CN" altLang="en-US" noProof="0" smtClean="0"/>
          </a:p>
        </p:txBody>
      </p:sp>
      <p:sp>
        <p:nvSpPr>
          <p:cNvPr id="12" name="图片占位符 2"/>
          <p:cNvSpPr>
            <a:spLocks noGrp="1"/>
          </p:cNvSpPr>
          <p:nvPr>
            <p:ph type="pic" idx="1"/>
          </p:nvPr>
        </p:nvSpPr>
        <p:spPr>
          <a:xfrm>
            <a:off x="6249970" y="2271860"/>
            <a:ext cx="5715017" cy="4360714"/>
          </a:xfrm>
          <a:prstGeom prst="rect">
            <a:avLst/>
          </a:prstGeom>
        </p:spPr>
        <p:txBody>
          <a:bodyPr rtlCol="0"/>
          <a:lstStyle>
            <a:lvl1pPr marL="0" indent="0">
              <a:buNone/>
              <a:defRPr sz="3200">
                <a:latin typeface="Microsoft YaHei UI" panose="020B0503020204020204" pitchFamily="34" charset="-122"/>
                <a:ea typeface="Microsoft YaHei UI"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smtClean="0"/>
              <a:t>单击图标添加图片</a:t>
            </a:r>
            <a:endParaRPr lang="zh-CN" altLang="en-US"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18" name="文本框 17"/>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accent1"/>
                </a:solidFill>
                <a:latin typeface="Microsoft YaHei UI" panose="020B0503020204020204" pitchFamily="34" charset="-122"/>
                <a:ea typeface="Microsoft YaHei UI" panose="020B0503020204020204" pitchFamily="34" charset="-122"/>
              </a:rPr>
              <a:t>FR</a:t>
            </a:r>
            <a:endParaRPr lang="en-US" altLang="zh-CN" sz="3400" b="1" noProof="0" dirty="0">
              <a:solidFill>
                <a:schemeClr val="accent1"/>
              </a:solidFill>
              <a:latin typeface="Microsoft YaHei UI" panose="020B0503020204020204" pitchFamily="34" charset="-122"/>
              <a:ea typeface="Microsoft YaHei UI" panose="020B0503020204020204" pitchFamily="34" charset="-122"/>
            </a:endParaRPr>
          </a:p>
        </p:txBody>
      </p:sp>
      <p:grpSp>
        <p:nvGrpSpPr>
          <p:cNvPr id="26" name="组 25"/>
          <p:cNvGrpSpPr/>
          <p:nvPr userDrawn="1"/>
        </p:nvGrpSpPr>
        <p:grpSpPr>
          <a:xfrm flipH="1">
            <a:off x="7561328" y="0"/>
            <a:ext cx="4831840" cy="3541007"/>
            <a:chOff x="-192127" y="-2"/>
            <a:chExt cx="4831840" cy="3367272"/>
          </a:xfrm>
        </p:grpSpPr>
        <p:sp>
          <p:nvSpPr>
            <p:cNvPr id="27" name="斜纹 26"/>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8" name="直接连接符​​(S) 27"/>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平行四边形 28"/>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0" name="平行四边形 29"/>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页脚占位符 1"/>
          <p:cNvSpPr>
            <a:spLocks noGrp="1"/>
          </p:cNvSpPr>
          <p:nvPr>
            <p:ph type="ftr" sz="quarter"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dirty="0" smtClean="0"/>
              <a:t>国有企业采购审计巡查热点案例解析</a:t>
            </a:r>
            <a:endParaRPr lang="zh-CN" altLang="en-US" dirty="0"/>
          </a:p>
        </p:txBody>
      </p:sp>
      <p:sp>
        <p:nvSpPr>
          <p:cNvPr id="3" name="灯片编号占位符 2"/>
          <p:cNvSpPr>
            <a:spLocks noGrp="1"/>
          </p:cNvSpPr>
          <p:nvPr>
            <p:ph type="sldNum"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1" name="文本框 20"/>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accent1"/>
                </a:solidFill>
                <a:latin typeface="Microsoft YaHei UI" panose="020B0503020204020204" pitchFamily="34" charset="-122"/>
                <a:ea typeface="Microsoft YaHei UI" panose="020B0503020204020204" pitchFamily="34" charset="-122"/>
              </a:rPr>
              <a:t>FR</a:t>
            </a:r>
            <a:endParaRPr lang="en-US" altLang="zh-CN" sz="3400" b="1" noProof="0" dirty="0">
              <a:solidFill>
                <a:schemeClr val="accent1"/>
              </a:solidFill>
              <a:latin typeface="Microsoft YaHei UI" panose="020B0503020204020204" pitchFamily="34" charset="-122"/>
              <a:ea typeface="Microsoft YaHei UI" panose="020B0503020204020204" pitchFamily="34" charset="-122"/>
            </a:endParaRPr>
          </a:p>
        </p:txBody>
      </p:sp>
      <p:grpSp>
        <p:nvGrpSpPr>
          <p:cNvPr id="27" name="组 26"/>
          <p:cNvGrpSpPr/>
          <p:nvPr userDrawn="1"/>
        </p:nvGrpSpPr>
        <p:grpSpPr>
          <a:xfrm flipH="1">
            <a:off x="7561328" y="0"/>
            <a:ext cx="4831840" cy="3541007"/>
            <a:chOff x="-192127" y="-2"/>
            <a:chExt cx="4831840" cy="3367272"/>
          </a:xfrm>
        </p:grpSpPr>
        <p:sp>
          <p:nvSpPr>
            <p:cNvPr id="28" name="斜纹 27"/>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9" name="直接连接符​​(S) 28"/>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边形 29"/>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1" name="平行四边形 30"/>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3" name="标题 1" title="标题 "/>
          <p:cNvSpPr>
            <a:spLocks noGrp="1"/>
          </p:cNvSpPr>
          <p:nvPr>
            <p:ph type="title" hasCustomPrompt="1"/>
          </p:nvPr>
        </p:nvSpPr>
        <p:spPr>
          <a:xfrm>
            <a:off x="518678" y="209028"/>
            <a:ext cx="8333222" cy="1215566"/>
          </a:xfrm>
          <a:prstGeom prst="rect">
            <a:avLst/>
          </a:prstGeom>
        </p:spPr>
        <p:txBody>
          <a:bodyPr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endParaRPr lang="zh-CN" altLang="en-US" noProof="0" dirty="0"/>
          </a:p>
        </p:txBody>
      </p:sp>
      <p:sp>
        <p:nvSpPr>
          <p:cNvPr id="2" name="页脚占位符 1"/>
          <p:cNvSpPr>
            <a:spLocks noGrp="1"/>
          </p:cNvSpPr>
          <p:nvPr>
            <p:ph type="ftr" sz="quarter"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dirty="0" smtClean="0"/>
              <a:t>国有企业采购审计巡查热点案例解析</a:t>
            </a:r>
            <a:endParaRPr lang="zh-CN" altLang="en-US" dirty="0"/>
          </a:p>
        </p:txBody>
      </p:sp>
      <p:sp>
        <p:nvSpPr>
          <p:cNvPr id="3" name="灯片编号占位符 2"/>
          <p:cNvSpPr>
            <a:spLocks noGrp="1"/>
          </p:cNvSpPr>
          <p:nvPr>
            <p:ph type="sldNum"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布局">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smtClean="0"/>
              <a:t>单击此处编辑母版标题样式</a:t>
            </a:r>
            <a:endParaRPr lang="zh-CN" alt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包含图像的节标题">
    <p:spTree>
      <p:nvGrpSpPr>
        <p:cNvPr id="1" name=""/>
        <p:cNvGrpSpPr/>
        <p:nvPr/>
      </p:nvGrpSpPr>
      <p:grpSpPr>
        <a:xfrm>
          <a:off x="0" y="0"/>
          <a:ext cx="0" cy="0"/>
          <a:chOff x="0" y="0"/>
          <a:chExt cx="0" cy="0"/>
        </a:xfrm>
      </p:grpSpPr>
      <p:sp>
        <p:nvSpPr>
          <p:cNvPr id="19" name="直角三角形 18"/>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7" name="平行四边形 16"/>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18" name="直接连接符​​(S) 17"/>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标题 1" title="标题"/>
          <p:cNvSpPr>
            <a:spLocks noGrp="1"/>
          </p:cNvSpPr>
          <p:nvPr>
            <p:ph type="title"/>
          </p:nvPr>
        </p:nvSpPr>
        <p:spPr>
          <a:xfrm>
            <a:off x="6283842" y="1987420"/>
            <a:ext cx="4911633" cy="1789855"/>
          </a:xfrm>
          <a:prstGeom prst="rect">
            <a:avLst/>
          </a:prstGeom>
        </p:spPr>
        <p:txBody>
          <a:bodyPr rtlCol="0" anchor="b">
            <a:normAutofit/>
          </a:bodyPr>
          <a:lstStyle>
            <a:lvl1pPr>
              <a:defRPr sz="4000" b="1">
                <a:solidFill>
                  <a:schemeClr val="accent1"/>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rtl="0"/>
            <a:r>
              <a:rPr lang="zh-CN" altLang="en-US" noProof="0" dirty="0"/>
              <a:t>单击此处编辑母版标题样式</a:t>
            </a:r>
            <a:endParaRPr lang="zh-CN" altLang="en-US" noProof="0" dirty="0"/>
          </a:p>
        </p:txBody>
      </p:sp>
      <p:sp>
        <p:nvSpPr>
          <p:cNvPr id="101" name="文本占位符 2" title="副标题"/>
          <p:cNvSpPr>
            <a:spLocks noGrp="1"/>
          </p:cNvSpPr>
          <p:nvPr>
            <p:ph type="body" idx="1" hasCustomPrompt="1"/>
          </p:nvPr>
        </p:nvSpPr>
        <p:spPr>
          <a:xfrm>
            <a:off x="6283842" y="3792046"/>
            <a:ext cx="4911633" cy="910580"/>
          </a:xfrm>
          <a:prstGeom prst="rect">
            <a:avLst/>
          </a:prstGeom>
        </p:spPr>
        <p:txBody>
          <a:bodyPr rtlCol="0">
            <a:normAutofit/>
          </a:bodyPr>
          <a:lstStyle>
            <a:lvl1pPr marL="0" indent="0">
              <a:buNone/>
              <a:defRPr sz="2000" b="0" i="0" spc="300">
                <a:solidFill>
                  <a:schemeClr val="accent6"/>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CN" altLang="en-US" noProof="0" dirty="0"/>
              <a:t>编辑母版文本样式</a:t>
            </a:r>
            <a:endParaRPr lang="zh-CN" altLang="en-US" noProof="0" dirty="0"/>
          </a:p>
        </p:txBody>
      </p:sp>
      <p:cxnSp>
        <p:nvCxnSpPr>
          <p:cNvPr id="21" name="直接连接符​​(S) 20"/>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平行四边形 24"/>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6" name="直接连接符​​(S) 25"/>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图片占位符 26"/>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smtClean="0"/>
              <a:t>单击图标添加图片</a:t>
            </a:r>
            <a:endParaRPr lang="zh-CN" altLang="en-US" noProof="0" dirty="0"/>
          </a:p>
        </p:txBody>
      </p:sp>
      <p:cxnSp>
        <p:nvCxnSpPr>
          <p:cNvPr id="16" name="直接连接符​​(S) 15"/>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平行四边形 23"/>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文本版式 01">
    <p:spTree>
      <p:nvGrpSpPr>
        <p:cNvPr id="1" name=""/>
        <p:cNvGrpSpPr/>
        <p:nvPr/>
      </p:nvGrpSpPr>
      <p:grpSpPr>
        <a:xfrm>
          <a:off x="0" y="0"/>
          <a:ext cx="0" cy="0"/>
          <a:chOff x="0" y="0"/>
          <a:chExt cx="0" cy="0"/>
        </a:xfrm>
      </p:grpSpPr>
      <p:sp>
        <p:nvSpPr>
          <p:cNvPr id="3" name="内容占位符 2" title="项目符号"/>
          <p:cNvSpPr>
            <a:spLocks noGrp="1"/>
          </p:cNvSpPr>
          <p:nvPr>
            <p:ph idx="1" hasCustomPrompt="1"/>
          </p:nvPr>
        </p:nvSpPr>
        <p:spPr>
          <a:xfrm>
            <a:off x="531378" y="3196915"/>
            <a:ext cx="4942829" cy="2958275"/>
          </a:xfrm>
          <a:prstGeom prst="rect">
            <a:avLst/>
          </a:prstGeom>
        </p:spPr>
        <p:txBody>
          <a:bodyPr rtlCol="0">
            <a:normAutofit/>
          </a:bodyPr>
          <a:lstStyle>
            <a:lvl1pPr>
              <a:buClr>
                <a:schemeClr val="accent2"/>
              </a:buClr>
              <a:defRPr sz="2400">
                <a:solidFill>
                  <a:schemeClr val="tx1"/>
                </a:solidFill>
                <a:latin typeface="Microsoft YaHei UI" panose="020B0503020204020204" pitchFamily="34" charset="-122"/>
                <a:ea typeface="Microsoft YaHei UI" panose="020B0503020204020204" pitchFamily="34" charset="-122"/>
              </a:defRPr>
            </a:lvl1pPr>
            <a:lvl2pPr>
              <a:buClr>
                <a:schemeClr val="accent2"/>
              </a:buClr>
              <a:defRPr sz="2000">
                <a:solidFill>
                  <a:schemeClr val="tx1"/>
                </a:solidFill>
                <a:latin typeface="Microsoft YaHei UI" panose="020B0503020204020204" pitchFamily="34" charset="-122"/>
                <a:ea typeface="Microsoft YaHei UI" panose="020B0503020204020204" pitchFamily="34" charset="-122"/>
              </a:defRPr>
            </a:lvl2pPr>
            <a:lvl3pPr>
              <a:buClr>
                <a:schemeClr val="accent2"/>
              </a:buClr>
              <a:defRPr sz="1800">
                <a:solidFill>
                  <a:schemeClr val="tx1"/>
                </a:solidFill>
                <a:latin typeface="Microsoft YaHei UI" panose="020B0503020204020204" pitchFamily="34" charset="-122"/>
                <a:ea typeface="Microsoft YaHei UI" panose="020B0503020204020204" pitchFamily="34" charset="-122"/>
              </a:defRPr>
            </a:lvl3pPr>
            <a:lvl4pPr>
              <a:buClr>
                <a:schemeClr val="accent2"/>
              </a:buClr>
              <a:defRPr sz="1600">
                <a:solidFill>
                  <a:schemeClr val="tx1"/>
                </a:solidFill>
                <a:latin typeface="Microsoft YaHei UI" panose="020B0503020204020204" pitchFamily="34" charset="-122"/>
                <a:ea typeface="Microsoft YaHei UI" panose="020B0503020204020204" pitchFamily="34" charset="-122"/>
              </a:defRPr>
            </a:lvl4pPr>
            <a:lvl5pPr>
              <a:buClr>
                <a:schemeClr val="accent2"/>
              </a:buClr>
              <a:defRPr sz="1600">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smtClean="0"/>
              <a:t>编辑母版文本样式</a:t>
            </a:r>
            <a:endParaRPr lang="zh-CN" altLang="en-US" noProof="0" smtClean="0"/>
          </a:p>
          <a:p>
            <a:pPr lvl="1" rtl="0"/>
            <a:r>
              <a:rPr lang="zh-CN" altLang="en-US" noProof="0" smtClean="0"/>
              <a:t>第二级</a:t>
            </a:r>
            <a:endParaRPr lang="zh-CN" altLang="en-US" noProof="0" smtClean="0"/>
          </a:p>
          <a:p>
            <a:pPr lvl="2" rtl="0"/>
            <a:r>
              <a:rPr lang="zh-CN" altLang="en-US" noProof="0" smtClean="0"/>
              <a:t>第三级</a:t>
            </a:r>
            <a:endParaRPr lang="zh-CN" altLang="en-US" noProof="0" smtClean="0"/>
          </a:p>
          <a:p>
            <a:pPr lvl="3" rtl="0"/>
            <a:r>
              <a:rPr lang="zh-CN" altLang="en-US" noProof="0" smtClean="0"/>
              <a:t>第四级</a:t>
            </a:r>
            <a:endParaRPr lang="zh-CN" altLang="en-US" noProof="0" smtClean="0"/>
          </a:p>
          <a:p>
            <a:pPr lvl="4" rtl="0"/>
            <a:r>
              <a:rPr lang="zh-CN" altLang="en-US" noProof="0" smtClean="0"/>
              <a:t>第五级</a:t>
            </a:r>
            <a:endParaRPr lang="zh-CN" altLang="en-US" noProof="0" dirty="0"/>
          </a:p>
        </p:txBody>
      </p:sp>
      <p:sp>
        <p:nvSpPr>
          <p:cNvPr id="24" name="直角三角形 23"/>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5" name="平行四边形 24"/>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34" name="直接连接符​​(S) 33"/>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文本占位符 4" title="副标题"/>
          <p:cNvSpPr>
            <a:spLocks noGrp="1"/>
          </p:cNvSpPr>
          <p:nvPr userDrawn="1">
            <p:ph type="body" sz="quarter" idx="13" hasCustomPrompt="1"/>
          </p:nvPr>
        </p:nvSpPr>
        <p:spPr>
          <a:xfrm>
            <a:off x="531379" y="2563477"/>
            <a:ext cx="7342631" cy="608895"/>
          </a:xfrm>
          <a:prstGeom prst="rect">
            <a:avLst/>
          </a:prstGeom>
        </p:spPr>
        <p:txBody>
          <a:bodyPr rtlCol="0"/>
          <a:lstStyle>
            <a:lvl1pPr marL="0" indent="0">
              <a:buNone/>
              <a:defRPr sz="2000" spc="300">
                <a:solidFill>
                  <a:schemeClr val="accent6"/>
                </a:solidFill>
                <a:latin typeface="Microsoft YaHei UI" panose="020B0503020204020204" pitchFamily="34" charset="-122"/>
                <a:ea typeface="Microsoft YaHei UI" panose="020B0503020204020204" pitchFamily="34" charset="-122"/>
              </a:defRPr>
            </a:lvl1pPr>
            <a:lvl2pPr marL="457200" indent="0">
              <a:buNone/>
              <a:defRPr/>
            </a:lvl2pPr>
          </a:lstStyle>
          <a:p>
            <a:pPr lvl="0" rtl="0"/>
            <a:r>
              <a:rPr lang="zh-CN" altLang="en-US" noProof="0" dirty="0"/>
              <a:t>单击副标题样式</a:t>
            </a:r>
            <a:endParaRPr lang="zh-CN" altLang="en-US" noProof="0" dirty="0"/>
          </a:p>
        </p:txBody>
      </p:sp>
      <p:sp>
        <p:nvSpPr>
          <p:cNvPr id="2" name="标题 1" title="标题 "/>
          <p:cNvSpPr>
            <a:spLocks noGrp="1"/>
          </p:cNvSpPr>
          <p:nvPr userDrawn="1">
            <p:ph type="title" hasCustomPrompt="1"/>
          </p:nvPr>
        </p:nvSpPr>
        <p:spPr>
          <a:xfrm>
            <a:off x="531378" y="1308484"/>
            <a:ext cx="7342622" cy="1215566"/>
          </a:xfrm>
          <a:prstGeom prst="rect">
            <a:avLst/>
          </a:prstGeom>
        </p:spPr>
        <p:txBody>
          <a:bodyPr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 </a:t>
            </a:r>
            <a:br>
              <a:rPr lang="zh-CN" altLang="en-US" noProof="0" dirty="0"/>
            </a:br>
            <a:r>
              <a:rPr lang="zh-CN" altLang="en-US" noProof="0" dirty="0"/>
              <a:t>母版标题样式 </a:t>
            </a:r>
            <a:endParaRPr lang="zh-CN" altLang="en-US" noProof="0" dirty="0"/>
          </a:p>
        </p:txBody>
      </p:sp>
      <p:sp>
        <p:nvSpPr>
          <p:cNvPr id="15" name="图片占位符 14"/>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rtlCol="0" anchor="ctr">
            <a:noAutofit/>
          </a:bodyPr>
          <a:lstStyle>
            <a:lvl1pPr marL="0" indent="0" algn="ctr">
              <a:buNone/>
              <a:defRPr>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smtClean="0"/>
              <a:t>单击图标添加图片</a:t>
            </a:r>
            <a:endParaRPr lang="zh-CN" altLang="en-US" noProof="0" dirty="0"/>
          </a:p>
        </p:txBody>
      </p:sp>
      <p:sp>
        <p:nvSpPr>
          <p:cNvPr id="4" name="页脚占位符 3"/>
          <p:cNvSpPr>
            <a:spLocks noGrp="1"/>
          </p:cNvSpPr>
          <p:nvPr>
            <p:ph type="ftr" sz="quarter" idx="14"/>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dirty="0" smtClean="0"/>
              <a:t>国有企业采购审计巡查热点案例解析</a:t>
            </a:r>
            <a:endParaRPr lang="zh-CN" altLang="en-US" dirty="0"/>
          </a:p>
        </p:txBody>
      </p:sp>
      <p:sp>
        <p:nvSpPr>
          <p:cNvPr id="6" name="灯片编号占位符 5"/>
          <p:cNvSpPr>
            <a:spLocks noGrp="1"/>
          </p:cNvSpPr>
          <p:nvPr>
            <p:ph type="sldNum" sz="quarter" idx="15"/>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文本版式 02">
    <p:spTree>
      <p:nvGrpSpPr>
        <p:cNvPr id="1" name=""/>
        <p:cNvGrpSpPr/>
        <p:nvPr/>
      </p:nvGrpSpPr>
      <p:grpSpPr>
        <a:xfrm>
          <a:off x="0" y="0"/>
          <a:ext cx="0" cy="0"/>
          <a:chOff x="0" y="0"/>
          <a:chExt cx="0" cy="0"/>
        </a:xfrm>
      </p:grpSpPr>
      <p:sp>
        <p:nvSpPr>
          <p:cNvPr id="35" name="直角三角形 34"/>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18" name="图片占位符 17"/>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rtlCol="0" anchor="ctr">
            <a:noAutofit/>
          </a:bodyPr>
          <a:lstStyle>
            <a:lvl1pPr marL="0" indent="0" algn="r">
              <a:buNone/>
              <a:defRPr>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smtClean="0"/>
              <a:t>单击图标添加图片</a:t>
            </a:r>
            <a:endParaRPr lang="zh-CN" altLang="en-US" noProof="0" dirty="0"/>
          </a:p>
        </p:txBody>
      </p:sp>
      <p:sp>
        <p:nvSpPr>
          <p:cNvPr id="3" name="内容占位符 2" title="项目符号"/>
          <p:cNvSpPr>
            <a:spLocks noGrp="1"/>
          </p:cNvSpPr>
          <p:nvPr>
            <p:ph idx="1" hasCustomPrompt="1"/>
          </p:nvPr>
        </p:nvSpPr>
        <p:spPr>
          <a:xfrm>
            <a:off x="531378" y="3196915"/>
            <a:ext cx="4942829" cy="2958275"/>
          </a:xfrm>
          <a:prstGeom prst="rect">
            <a:avLst/>
          </a:prstGeom>
        </p:spPr>
        <p:txBody>
          <a:bodyPr rtlCol="0">
            <a:normAutofit/>
          </a:bodyPr>
          <a:lstStyle>
            <a:lvl1pPr>
              <a:buClr>
                <a:schemeClr val="accent2"/>
              </a:buClr>
              <a:defRPr sz="2400">
                <a:solidFill>
                  <a:schemeClr val="tx1"/>
                </a:solidFill>
                <a:latin typeface="Microsoft YaHei UI" panose="020B0503020204020204" pitchFamily="34" charset="-122"/>
                <a:ea typeface="Microsoft YaHei UI" panose="020B0503020204020204" pitchFamily="34" charset="-122"/>
              </a:defRPr>
            </a:lvl1pPr>
            <a:lvl2pPr>
              <a:buClr>
                <a:schemeClr val="accent2"/>
              </a:buClr>
              <a:defRPr sz="2000">
                <a:solidFill>
                  <a:schemeClr val="tx1"/>
                </a:solidFill>
                <a:latin typeface="Microsoft YaHei UI" panose="020B0503020204020204" pitchFamily="34" charset="-122"/>
                <a:ea typeface="Microsoft YaHei UI" panose="020B0503020204020204" pitchFamily="34" charset="-122"/>
              </a:defRPr>
            </a:lvl2pPr>
            <a:lvl3pPr>
              <a:buClr>
                <a:schemeClr val="accent2"/>
              </a:buClr>
              <a:defRPr sz="1800">
                <a:solidFill>
                  <a:schemeClr val="tx1"/>
                </a:solidFill>
                <a:latin typeface="Microsoft YaHei UI" panose="020B0503020204020204" pitchFamily="34" charset="-122"/>
                <a:ea typeface="Microsoft YaHei UI" panose="020B0503020204020204" pitchFamily="34" charset="-122"/>
              </a:defRPr>
            </a:lvl3pPr>
            <a:lvl4pPr>
              <a:buClr>
                <a:schemeClr val="accent2"/>
              </a:buClr>
              <a:defRPr sz="1600">
                <a:solidFill>
                  <a:schemeClr val="tx1"/>
                </a:solidFill>
                <a:latin typeface="Microsoft YaHei UI" panose="020B0503020204020204" pitchFamily="34" charset="-122"/>
                <a:ea typeface="Microsoft YaHei UI" panose="020B0503020204020204" pitchFamily="34" charset="-122"/>
              </a:defRPr>
            </a:lvl4pPr>
            <a:lvl5pPr>
              <a:buClr>
                <a:schemeClr val="accent2"/>
              </a:buClr>
              <a:defRPr sz="1600">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smtClean="0"/>
              <a:t>编辑母版文本样式</a:t>
            </a:r>
            <a:endParaRPr lang="zh-CN" altLang="en-US" noProof="0" smtClean="0"/>
          </a:p>
          <a:p>
            <a:pPr lvl="1" rtl="0"/>
            <a:r>
              <a:rPr lang="zh-CN" altLang="en-US" noProof="0" smtClean="0"/>
              <a:t>第二级</a:t>
            </a:r>
            <a:endParaRPr lang="zh-CN" altLang="en-US" noProof="0" smtClean="0"/>
          </a:p>
          <a:p>
            <a:pPr lvl="2" rtl="0"/>
            <a:r>
              <a:rPr lang="zh-CN" altLang="en-US" noProof="0" smtClean="0"/>
              <a:t>第三级</a:t>
            </a:r>
            <a:endParaRPr lang="zh-CN" altLang="en-US" noProof="0" smtClean="0"/>
          </a:p>
          <a:p>
            <a:pPr lvl="3" rtl="0"/>
            <a:r>
              <a:rPr lang="zh-CN" altLang="en-US" noProof="0" smtClean="0"/>
              <a:t>第四级</a:t>
            </a:r>
            <a:endParaRPr lang="zh-CN" altLang="en-US" noProof="0" smtClean="0"/>
          </a:p>
          <a:p>
            <a:pPr lvl="4" rtl="0"/>
            <a:r>
              <a:rPr lang="zh-CN" altLang="en-US" noProof="0" smtClean="0"/>
              <a:t>第五级</a:t>
            </a:r>
            <a:endParaRPr lang="zh-CN" altLang="en-US" noProof="0" dirty="0"/>
          </a:p>
        </p:txBody>
      </p:sp>
      <p:sp>
        <p:nvSpPr>
          <p:cNvPr id="25" name="平行四边形 24"/>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34" name="直接连接符​​(S) 33"/>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文本占位符 4" title="副标题"/>
          <p:cNvSpPr>
            <a:spLocks noGrp="1"/>
          </p:cNvSpPr>
          <p:nvPr userDrawn="1">
            <p:ph type="body" sz="quarter" idx="13" hasCustomPrompt="1"/>
          </p:nvPr>
        </p:nvSpPr>
        <p:spPr>
          <a:xfrm>
            <a:off x="531379" y="2563477"/>
            <a:ext cx="7342621" cy="608895"/>
          </a:xfrm>
          <a:prstGeom prst="rect">
            <a:avLst/>
          </a:prstGeom>
        </p:spPr>
        <p:txBody>
          <a:bodyPr rtlCol="0"/>
          <a:lstStyle>
            <a:lvl1pPr marL="0" indent="0">
              <a:buNone/>
              <a:defRPr sz="2000" spc="300">
                <a:solidFill>
                  <a:schemeClr val="accent6"/>
                </a:solidFill>
                <a:latin typeface="Microsoft YaHei UI" panose="020B0503020204020204" pitchFamily="34" charset="-122"/>
                <a:ea typeface="Microsoft YaHei UI" panose="020B0503020204020204" pitchFamily="34" charset="-122"/>
              </a:defRPr>
            </a:lvl1pPr>
            <a:lvl2pPr marL="457200" indent="0">
              <a:buNone/>
              <a:defRPr/>
            </a:lvl2pPr>
          </a:lstStyle>
          <a:p>
            <a:pPr lvl="0" rtl="0"/>
            <a:r>
              <a:rPr lang="zh-CN" altLang="en-US" noProof="0" dirty="0"/>
              <a:t>单击副标题样式</a:t>
            </a:r>
            <a:endParaRPr lang="zh-CN" altLang="en-US" noProof="0" dirty="0"/>
          </a:p>
        </p:txBody>
      </p:sp>
      <p:sp>
        <p:nvSpPr>
          <p:cNvPr id="17" name="文本框 16"/>
          <p:cNvSpPr txBox="1"/>
          <p:nvPr userDrawn="1"/>
        </p:nvSpPr>
        <p:spPr>
          <a:xfrm>
            <a:off x="11073384" y="237744"/>
            <a:ext cx="732893" cy="615553"/>
          </a:xfrm>
          <a:prstGeom prst="rect">
            <a:avLst/>
          </a:prstGeom>
          <a:noFill/>
        </p:spPr>
        <p:txBody>
          <a:bodyPr wrap="none" rtlCol="0">
            <a:spAutoFit/>
          </a:bodyPr>
          <a:lstStyle/>
          <a:p>
            <a:pPr rtl="0"/>
            <a:r>
              <a:rPr lang="en-US" altLang="zh-CN" sz="3400" b="1" noProof="0" dirty="0">
                <a:solidFill>
                  <a:schemeClr val="accent1"/>
                </a:solidFill>
                <a:latin typeface="Microsoft YaHei UI" panose="020B0503020204020204" pitchFamily="34" charset="-122"/>
                <a:ea typeface="Microsoft YaHei UI" panose="020B0503020204020204" pitchFamily="34" charset="-122"/>
              </a:rPr>
              <a:t>FR</a:t>
            </a:r>
            <a:endParaRPr lang="en-US" altLang="zh-CN" sz="3400" b="1" noProof="0" dirty="0">
              <a:solidFill>
                <a:schemeClr val="accent1"/>
              </a:solidFill>
              <a:latin typeface="Microsoft YaHei UI" panose="020B0503020204020204" pitchFamily="34" charset="-122"/>
              <a:ea typeface="Microsoft YaHei UI" panose="020B0503020204020204" pitchFamily="34" charset="-122"/>
            </a:endParaRPr>
          </a:p>
        </p:txBody>
      </p:sp>
      <p:sp>
        <p:nvSpPr>
          <p:cNvPr id="19" name="标题 1" title="标题 "/>
          <p:cNvSpPr>
            <a:spLocks noGrp="1"/>
          </p:cNvSpPr>
          <p:nvPr>
            <p:ph type="title" hasCustomPrompt="1"/>
          </p:nvPr>
        </p:nvSpPr>
        <p:spPr>
          <a:xfrm>
            <a:off x="531378" y="1308484"/>
            <a:ext cx="7342622" cy="1215566"/>
          </a:xfrm>
          <a:prstGeom prst="rect">
            <a:avLst/>
          </a:prstGeom>
        </p:spPr>
        <p:txBody>
          <a:bodyPr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 </a:t>
            </a:r>
            <a:br>
              <a:rPr lang="zh-CN" altLang="en-US" noProof="0" dirty="0"/>
            </a:br>
            <a:r>
              <a:rPr lang="zh-CN" altLang="en-US" noProof="0" dirty="0"/>
              <a:t>母版标题样式 </a:t>
            </a:r>
            <a:endParaRPr lang="zh-CN" altLang="en-US" noProof="0" dirty="0"/>
          </a:p>
        </p:txBody>
      </p:sp>
      <p:sp>
        <p:nvSpPr>
          <p:cNvPr id="2" name="页脚占位符 1"/>
          <p:cNvSpPr>
            <a:spLocks noGrp="1"/>
          </p:cNvSpPr>
          <p:nvPr>
            <p:ph type="ftr" sz="quarter" idx="15"/>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dirty="0" smtClean="0"/>
              <a:t>国有企业采购审计巡查热点案例解析</a:t>
            </a:r>
            <a:endParaRPr lang="zh-CN" altLang="en-US" dirty="0"/>
          </a:p>
        </p:txBody>
      </p:sp>
      <p:sp>
        <p:nvSpPr>
          <p:cNvPr id="4" name="灯片编号占位符 3"/>
          <p:cNvSpPr>
            <a:spLocks noGrp="1"/>
          </p:cNvSpPr>
          <p:nvPr>
            <p:ph type="sldNum" sz="quarter" idx="16"/>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带副标题的比较">
    <p:spTree>
      <p:nvGrpSpPr>
        <p:cNvPr id="1" name=""/>
        <p:cNvGrpSpPr/>
        <p:nvPr/>
      </p:nvGrpSpPr>
      <p:grpSpPr>
        <a:xfrm>
          <a:off x="0" y="0"/>
          <a:ext cx="0" cy="0"/>
          <a:chOff x="0" y="0"/>
          <a:chExt cx="0" cy="0"/>
        </a:xfrm>
      </p:grpSpPr>
      <p:cxnSp>
        <p:nvCxnSpPr>
          <p:cNvPr id="22" name="直接连接符​​(S) 21"/>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组 22"/>
          <p:cNvGrpSpPr/>
          <p:nvPr userDrawn="1"/>
        </p:nvGrpSpPr>
        <p:grpSpPr>
          <a:xfrm flipH="1">
            <a:off x="7561328" y="0"/>
            <a:ext cx="4831840" cy="3541007"/>
            <a:chOff x="-192127" y="-2"/>
            <a:chExt cx="4831840" cy="3367272"/>
          </a:xfrm>
        </p:grpSpPr>
        <p:sp>
          <p:nvSpPr>
            <p:cNvPr id="26" name="斜纹 25"/>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8" name="直接连接符​​(S) 27"/>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平行四边形 29"/>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17" name="文本占位符 2"/>
          <p:cNvSpPr>
            <a:spLocks noGrp="1"/>
          </p:cNvSpPr>
          <p:nvPr userDrawn="1">
            <p:ph type="body" idx="1" hasCustomPrompt="1"/>
          </p:nvPr>
        </p:nvSpPr>
        <p:spPr>
          <a:xfrm>
            <a:off x="520698" y="2104888"/>
            <a:ext cx="5475290" cy="781188"/>
          </a:xfrm>
          <a:prstGeom prst="rect">
            <a:avLst/>
          </a:prstGeom>
        </p:spPr>
        <p:txBody>
          <a:bodyPr rtlCol="0" anchor="b">
            <a:normAutofit/>
          </a:bodyPr>
          <a:lstStyle>
            <a:lvl1pPr marL="0" indent="0">
              <a:lnSpc>
                <a:spcPct val="100000"/>
              </a:lnSpc>
              <a:spcBef>
                <a:spcPts val="0"/>
              </a:spcBef>
              <a:buNone/>
              <a:defRPr sz="2800" b="1">
                <a:solidFill>
                  <a:schemeClr val="tx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smtClean="0"/>
              <a:t>编辑母版文本样式</a:t>
            </a:r>
            <a:endParaRPr lang="zh-CN" altLang="en-US" noProof="0" smtClean="0"/>
          </a:p>
        </p:txBody>
      </p:sp>
      <p:sp>
        <p:nvSpPr>
          <p:cNvPr id="18" name="内容占位符 3" title="项目符号"/>
          <p:cNvSpPr>
            <a:spLocks noGrp="1"/>
          </p:cNvSpPr>
          <p:nvPr userDrawn="1">
            <p:ph sz="half" idx="13" hasCustomPrompt="1"/>
          </p:nvPr>
        </p:nvSpPr>
        <p:spPr>
          <a:xfrm>
            <a:off x="520698" y="2886076"/>
            <a:ext cx="5475290" cy="3232149"/>
          </a:xfrm>
          <a:prstGeom prst="rect">
            <a:avLst/>
          </a:prstGeom>
        </p:spPr>
        <p:txBody>
          <a:bodyPr rtlCol="0">
            <a:normAutofit/>
          </a:bodyPr>
          <a:lstStyle>
            <a:lvl1pPr>
              <a:defRPr lang="en-US" dirty="0">
                <a:solidFill>
                  <a:schemeClr val="tx1"/>
                </a:solidFill>
                <a:latin typeface="Microsoft YaHei UI" panose="020B0503020204020204" pitchFamily="34" charset="-122"/>
                <a:ea typeface="Microsoft YaHei UI" panose="020B0503020204020204" pitchFamily="34" charset="-122"/>
              </a:defRPr>
            </a:lvl1pPr>
            <a:lvl2pPr>
              <a:defRPr lang="en-US" dirty="0">
                <a:solidFill>
                  <a:schemeClr val="tx1"/>
                </a:solidFill>
                <a:latin typeface="Microsoft YaHei UI" panose="020B0503020204020204" pitchFamily="34" charset="-122"/>
                <a:ea typeface="Microsoft YaHei UI" panose="020B0503020204020204" pitchFamily="34" charset="-122"/>
              </a:defRPr>
            </a:lvl2pPr>
            <a:lvl3pPr>
              <a:defRPr lang="en-US" dirty="0">
                <a:solidFill>
                  <a:schemeClr val="tx1"/>
                </a:solidFill>
                <a:latin typeface="Microsoft YaHei UI" panose="020B0503020204020204" pitchFamily="34" charset="-122"/>
                <a:ea typeface="Microsoft YaHei UI" panose="020B0503020204020204" pitchFamily="34" charset="-122"/>
              </a:defRPr>
            </a:lvl3pPr>
            <a:lvl4pPr>
              <a:defRPr lang="en-US" dirty="0">
                <a:solidFill>
                  <a:schemeClr val="tx1"/>
                </a:solidFill>
                <a:latin typeface="Microsoft YaHei UI" panose="020B0503020204020204" pitchFamily="34" charset="-122"/>
                <a:ea typeface="Microsoft YaHei UI" panose="020B0503020204020204" pitchFamily="34" charset="-122"/>
              </a:defRPr>
            </a:lvl4pPr>
            <a:lvl5pPr>
              <a:defRPr lang="en-IN" dirty="0">
                <a:solidFill>
                  <a:schemeClr val="tx1"/>
                </a:solidFill>
                <a:latin typeface="Microsoft YaHei UI" panose="020B0503020204020204" pitchFamily="34" charset="-122"/>
                <a:ea typeface="Microsoft YaHei UI" panose="020B0503020204020204" pitchFamily="34" charset="-122"/>
              </a:defRPr>
            </a:lvl5pPr>
          </a:lstStyle>
          <a:p>
            <a:pPr lvl="0" rtl="0">
              <a:buClr>
                <a:schemeClr val="accent2"/>
              </a:buClr>
            </a:pPr>
            <a:r>
              <a:rPr lang="zh-CN" altLang="en-US" noProof="0" smtClean="0"/>
              <a:t>编辑母版文本样式</a:t>
            </a:r>
            <a:endParaRPr lang="zh-CN" altLang="en-US" noProof="0" smtClean="0"/>
          </a:p>
          <a:p>
            <a:pPr lvl="1" rtl="0">
              <a:buClr>
                <a:schemeClr val="accent2"/>
              </a:buClr>
            </a:pPr>
            <a:r>
              <a:rPr lang="zh-CN" altLang="en-US" noProof="0" smtClean="0"/>
              <a:t>第二级</a:t>
            </a:r>
            <a:endParaRPr lang="zh-CN" altLang="en-US" noProof="0" smtClean="0"/>
          </a:p>
          <a:p>
            <a:pPr lvl="2" rtl="0">
              <a:buClr>
                <a:schemeClr val="accent2"/>
              </a:buClr>
            </a:pPr>
            <a:r>
              <a:rPr lang="zh-CN" altLang="en-US" noProof="0" smtClean="0"/>
              <a:t>第三级</a:t>
            </a:r>
            <a:endParaRPr lang="zh-CN" altLang="en-US" noProof="0" smtClean="0"/>
          </a:p>
          <a:p>
            <a:pPr lvl="3" rtl="0">
              <a:buClr>
                <a:schemeClr val="accent2"/>
              </a:buClr>
            </a:pPr>
            <a:r>
              <a:rPr lang="zh-CN" altLang="en-US" noProof="0" smtClean="0"/>
              <a:t>第四级</a:t>
            </a:r>
            <a:endParaRPr lang="zh-CN" altLang="en-US" noProof="0" smtClean="0"/>
          </a:p>
          <a:p>
            <a:pPr lvl="4" rtl="0">
              <a:buClr>
                <a:schemeClr val="accent2"/>
              </a:buClr>
            </a:pPr>
            <a:r>
              <a:rPr lang="zh-CN" altLang="en-US" noProof="0" smtClean="0"/>
              <a:t>第五级</a:t>
            </a:r>
            <a:endParaRPr lang="zh-CN" altLang="en-US" noProof="0" dirty="0"/>
          </a:p>
        </p:txBody>
      </p:sp>
      <p:sp>
        <p:nvSpPr>
          <p:cNvPr id="19" name="文本占位符 4"/>
          <p:cNvSpPr>
            <a:spLocks noGrp="1"/>
          </p:cNvSpPr>
          <p:nvPr userDrawn="1">
            <p:ph type="body" sz="quarter" idx="14" hasCustomPrompt="1"/>
          </p:nvPr>
        </p:nvSpPr>
        <p:spPr>
          <a:xfrm>
            <a:off x="6186713" y="2104888"/>
            <a:ext cx="5475600" cy="781188"/>
          </a:xfrm>
          <a:prstGeom prst="rect">
            <a:avLst/>
          </a:prstGeom>
        </p:spPr>
        <p:txBody>
          <a:bodyPr rtlCol="0" anchor="b">
            <a:normAutofit/>
          </a:bodyPr>
          <a:lstStyle>
            <a:lvl1pPr marL="0" indent="0">
              <a:lnSpc>
                <a:spcPct val="100000"/>
              </a:lnSpc>
              <a:buNone/>
              <a:defRPr sz="2800" b="1">
                <a:solidFill>
                  <a:schemeClr val="tx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smtClean="0"/>
              <a:t>编辑母版文本样式</a:t>
            </a:r>
            <a:endParaRPr lang="zh-CN" altLang="en-US" noProof="0" smtClean="0"/>
          </a:p>
        </p:txBody>
      </p:sp>
      <p:sp>
        <p:nvSpPr>
          <p:cNvPr id="20" name="内容占位符 5" title="项目符号"/>
          <p:cNvSpPr>
            <a:spLocks noGrp="1"/>
          </p:cNvSpPr>
          <p:nvPr userDrawn="1">
            <p:ph sz="quarter" idx="15" hasCustomPrompt="1"/>
          </p:nvPr>
        </p:nvSpPr>
        <p:spPr>
          <a:xfrm>
            <a:off x="6186713" y="2886076"/>
            <a:ext cx="5475600" cy="3232149"/>
          </a:xfrm>
          <a:prstGeom prst="rect">
            <a:avLst/>
          </a:prstGeom>
        </p:spPr>
        <p:txBody>
          <a:bodyPr rtlCol="0">
            <a:normAutofit/>
          </a:bodyPr>
          <a:lstStyle>
            <a:lvl1pPr>
              <a:defRPr lang="en-US" dirty="0">
                <a:solidFill>
                  <a:schemeClr val="tx1"/>
                </a:solidFill>
                <a:latin typeface="Microsoft YaHei UI" panose="020B0503020204020204" pitchFamily="34" charset="-122"/>
                <a:ea typeface="Microsoft YaHei UI" panose="020B0503020204020204" pitchFamily="34" charset="-122"/>
              </a:defRPr>
            </a:lvl1pPr>
            <a:lvl2pPr>
              <a:defRPr lang="en-US" dirty="0">
                <a:solidFill>
                  <a:schemeClr val="tx1"/>
                </a:solidFill>
                <a:latin typeface="Microsoft YaHei UI" panose="020B0503020204020204" pitchFamily="34" charset="-122"/>
                <a:ea typeface="Microsoft YaHei UI" panose="020B0503020204020204" pitchFamily="34" charset="-122"/>
              </a:defRPr>
            </a:lvl2pPr>
            <a:lvl3pPr>
              <a:defRPr lang="en-US" dirty="0">
                <a:solidFill>
                  <a:schemeClr val="tx1"/>
                </a:solidFill>
                <a:latin typeface="Microsoft YaHei UI" panose="020B0503020204020204" pitchFamily="34" charset="-122"/>
                <a:ea typeface="Microsoft YaHei UI" panose="020B0503020204020204" pitchFamily="34" charset="-122"/>
              </a:defRPr>
            </a:lvl3pPr>
            <a:lvl4pPr>
              <a:defRPr lang="en-US" dirty="0">
                <a:solidFill>
                  <a:schemeClr val="tx1"/>
                </a:solidFill>
                <a:latin typeface="Microsoft YaHei UI" panose="020B0503020204020204" pitchFamily="34" charset="-122"/>
                <a:ea typeface="Microsoft YaHei UI" panose="020B0503020204020204" pitchFamily="34" charset="-122"/>
              </a:defRPr>
            </a:lvl4pPr>
            <a:lvl5pPr>
              <a:defRPr lang="en-IN" dirty="0">
                <a:solidFill>
                  <a:schemeClr val="tx1"/>
                </a:solidFill>
                <a:latin typeface="Microsoft YaHei UI" panose="020B0503020204020204" pitchFamily="34" charset="-122"/>
                <a:ea typeface="Microsoft YaHei UI" panose="020B0503020204020204" pitchFamily="34" charset="-122"/>
              </a:defRPr>
            </a:lvl5pPr>
          </a:lstStyle>
          <a:p>
            <a:pPr lvl="0" rtl="0">
              <a:buClr>
                <a:schemeClr val="accent2"/>
              </a:buClr>
            </a:pPr>
            <a:r>
              <a:rPr lang="zh-CN" altLang="en-US" noProof="0" smtClean="0"/>
              <a:t>编辑母版文本样式</a:t>
            </a:r>
            <a:endParaRPr lang="zh-CN" altLang="en-US" noProof="0" smtClean="0"/>
          </a:p>
          <a:p>
            <a:pPr lvl="1" rtl="0">
              <a:buClr>
                <a:schemeClr val="accent2"/>
              </a:buClr>
            </a:pPr>
            <a:r>
              <a:rPr lang="zh-CN" altLang="en-US" noProof="0" smtClean="0"/>
              <a:t>第二级</a:t>
            </a:r>
            <a:endParaRPr lang="zh-CN" altLang="en-US" noProof="0" smtClean="0"/>
          </a:p>
          <a:p>
            <a:pPr lvl="2" rtl="0">
              <a:buClr>
                <a:schemeClr val="accent2"/>
              </a:buClr>
            </a:pPr>
            <a:r>
              <a:rPr lang="zh-CN" altLang="en-US" noProof="0" smtClean="0"/>
              <a:t>第三级</a:t>
            </a:r>
            <a:endParaRPr lang="zh-CN" altLang="en-US" noProof="0" smtClean="0"/>
          </a:p>
          <a:p>
            <a:pPr lvl="3" rtl="0">
              <a:buClr>
                <a:schemeClr val="accent2"/>
              </a:buClr>
            </a:pPr>
            <a:r>
              <a:rPr lang="zh-CN" altLang="en-US" noProof="0" smtClean="0"/>
              <a:t>第四级</a:t>
            </a:r>
            <a:endParaRPr lang="zh-CN" altLang="en-US" noProof="0" smtClean="0"/>
          </a:p>
          <a:p>
            <a:pPr lvl="4" rtl="0">
              <a:buClr>
                <a:schemeClr val="accent2"/>
              </a:buClr>
            </a:pPr>
            <a:r>
              <a:rPr lang="zh-CN" altLang="en-US" noProof="0" smtClean="0"/>
              <a:t>第五级</a:t>
            </a:r>
            <a:endParaRPr lang="zh-CN" altLang="en-US" noProof="0" dirty="0"/>
          </a:p>
        </p:txBody>
      </p:sp>
      <p:sp>
        <p:nvSpPr>
          <p:cNvPr id="24" name="文本占位符 4" title="副标题"/>
          <p:cNvSpPr>
            <a:spLocks noGrp="1"/>
          </p:cNvSpPr>
          <p:nvPr userDrawn="1">
            <p:ph type="body" sz="quarter" idx="16" hasCustomPrompt="1"/>
          </p:nvPr>
        </p:nvSpPr>
        <p:spPr>
          <a:xfrm>
            <a:off x="520493" y="1376932"/>
            <a:ext cx="7368596" cy="608895"/>
          </a:xfrm>
          <a:prstGeom prst="rect">
            <a:avLst/>
          </a:prstGeom>
        </p:spPr>
        <p:txBody>
          <a:bodyPr rtlCol="0"/>
          <a:lstStyle>
            <a:lvl1pPr marL="0" indent="0">
              <a:buNone/>
              <a:defRPr sz="2000" spc="300">
                <a:solidFill>
                  <a:schemeClr val="accent6"/>
                </a:solidFill>
                <a:latin typeface="Microsoft YaHei UI" panose="020B0503020204020204" pitchFamily="34" charset="-122"/>
                <a:ea typeface="Microsoft YaHei UI" panose="020B0503020204020204" pitchFamily="34" charset="-122"/>
              </a:defRPr>
            </a:lvl1pPr>
            <a:lvl2pPr marL="457200" indent="0">
              <a:buNone/>
              <a:defRPr/>
            </a:lvl2pPr>
          </a:lstStyle>
          <a:p>
            <a:pPr lvl="0" rtl="0"/>
            <a:r>
              <a:rPr lang="zh-CN" altLang="en-US" noProof="0" dirty="0"/>
              <a:t>单击副标题样式</a:t>
            </a:r>
            <a:endParaRPr lang="zh-CN" altLang="en-US" noProof="0" dirty="0"/>
          </a:p>
        </p:txBody>
      </p:sp>
      <p:sp>
        <p:nvSpPr>
          <p:cNvPr id="25" name="文本框 24"/>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accent1"/>
                </a:solidFill>
                <a:latin typeface="Microsoft YaHei UI" panose="020B0503020204020204" pitchFamily="34" charset="-122"/>
                <a:ea typeface="Microsoft YaHei UI" panose="020B0503020204020204" pitchFamily="34" charset="-122"/>
              </a:rPr>
              <a:t>FR</a:t>
            </a:r>
            <a:endParaRPr lang="en-US" altLang="zh-CN" sz="3400" b="1" noProof="0" dirty="0">
              <a:solidFill>
                <a:schemeClr val="accent1"/>
              </a:solidFill>
              <a:latin typeface="Microsoft YaHei UI" panose="020B0503020204020204" pitchFamily="34" charset="-122"/>
              <a:ea typeface="Microsoft YaHei UI" panose="020B0503020204020204" pitchFamily="34" charset="-122"/>
            </a:endParaRPr>
          </a:p>
        </p:txBody>
      </p:sp>
      <p:sp>
        <p:nvSpPr>
          <p:cNvPr id="36" name="平行四边形 35"/>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2" name="页脚占位符 1"/>
          <p:cNvSpPr>
            <a:spLocks noGrp="1"/>
          </p:cNvSpPr>
          <p:nvPr>
            <p:ph type="ftr" sz="quarter" idx="17"/>
          </p:nvPr>
        </p:nvSpPr>
        <p:spPr/>
        <p:txBody>
          <a:bodyPr rtlCol="0"/>
          <a:lstStyle>
            <a:lvl1pPr algn="l">
              <a:defRPr>
                <a:latin typeface="Microsoft YaHei UI" panose="020B0503020204020204" pitchFamily="34" charset="-122"/>
                <a:ea typeface="Microsoft YaHei UI" panose="020B0503020204020204" pitchFamily="34" charset="-122"/>
              </a:defRPr>
            </a:lvl1pPr>
          </a:lstStyle>
          <a:p>
            <a:r>
              <a:rPr lang="zh-CN" altLang="en-US" dirty="0" smtClean="0"/>
              <a:t>国有企业采购审计巡查热点案例解析</a:t>
            </a:r>
            <a:endParaRPr lang="zh-CN" altLang="en-US" dirty="0"/>
          </a:p>
        </p:txBody>
      </p:sp>
      <p:sp>
        <p:nvSpPr>
          <p:cNvPr id="3" name="灯片编号占位符 2"/>
          <p:cNvSpPr>
            <a:spLocks noGrp="1"/>
          </p:cNvSpPr>
          <p:nvPr>
            <p:ph type="sldNum" sz="quarter" idx="18"/>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
        <p:nvSpPr>
          <p:cNvPr id="27" name="标题 1" title="标题 "/>
          <p:cNvSpPr>
            <a:spLocks noGrp="1"/>
          </p:cNvSpPr>
          <p:nvPr userDrawn="1">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endParaRPr lang="zh-CN" alt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图表">
    <p:spTree>
      <p:nvGrpSpPr>
        <p:cNvPr id="1" name=""/>
        <p:cNvGrpSpPr/>
        <p:nvPr/>
      </p:nvGrpSpPr>
      <p:grpSpPr>
        <a:xfrm>
          <a:off x="0" y="0"/>
          <a:ext cx="0" cy="0"/>
          <a:chOff x="0" y="0"/>
          <a:chExt cx="0" cy="0"/>
        </a:xfrm>
      </p:grpSpPr>
      <p:sp>
        <p:nvSpPr>
          <p:cNvPr id="16" name="文本框 15"/>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accent1"/>
                </a:solidFill>
                <a:latin typeface="Microsoft YaHei UI" panose="020B0503020204020204" pitchFamily="34" charset="-122"/>
                <a:ea typeface="Microsoft YaHei UI" panose="020B0503020204020204" pitchFamily="34" charset="-122"/>
              </a:rPr>
              <a:t>FR</a:t>
            </a:r>
            <a:endParaRPr lang="en-US" altLang="zh-CN" sz="3400" b="1" noProof="0" dirty="0">
              <a:solidFill>
                <a:schemeClr val="accent1"/>
              </a:solidFill>
              <a:latin typeface="Microsoft YaHei UI" panose="020B0503020204020204" pitchFamily="34" charset="-122"/>
              <a:ea typeface="Microsoft YaHei UI" panose="020B0503020204020204" pitchFamily="34" charset="-122"/>
            </a:endParaRPr>
          </a:p>
        </p:txBody>
      </p:sp>
      <p:grpSp>
        <p:nvGrpSpPr>
          <p:cNvPr id="28" name="组 27"/>
          <p:cNvGrpSpPr/>
          <p:nvPr userDrawn="1"/>
        </p:nvGrpSpPr>
        <p:grpSpPr>
          <a:xfrm flipH="1">
            <a:off x="7561328" y="0"/>
            <a:ext cx="4831840" cy="3541007"/>
            <a:chOff x="-192127" y="-2"/>
            <a:chExt cx="4831840" cy="3367272"/>
          </a:xfrm>
        </p:grpSpPr>
        <p:sp>
          <p:nvSpPr>
            <p:cNvPr id="29" name="斜纹 28"/>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30" name="直接连接符​​(S) 29"/>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平行四边形 30"/>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3" name="平行四边形 32"/>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4" name="文本占位符 4" title="副标题"/>
          <p:cNvSpPr>
            <a:spLocks noGrp="1"/>
          </p:cNvSpPr>
          <p:nvPr>
            <p:ph type="body" sz="quarter" idx="16" hasCustomPrompt="1"/>
          </p:nvPr>
        </p:nvSpPr>
        <p:spPr>
          <a:xfrm>
            <a:off x="520493" y="1376932"/>
            <a:ext cx="7368596" cy="608895"/>
          </a:xfrm>
          <a:prstGeom prst="rect">
            <a:avLst/>
          </a:prstGeom>
        </p:spPr>
        <p:txBody>
          <a:bodyPr rtlCol="0"/>
          <a:lstStyle>
            <a:lvl1pPr marL="0" indent="0">
              <a:buNone/>
              <a:defRPr sz="2000" spc="300">
                <a:solidFill>
                  <a:schemeClr val="accent6"/>
                </a:solidFill>
                <a:latin typeface="Microsoft YaHei UI" panose="020B0503020204020204" pitchFamily="34" charset="-122"/>
                <a:ea typeface="Microsoft YaHei UI" panose="020B0503020204020204" pitchFamily="34" charset="-122"/>
              </a:defRPr>
            </a:lvl1pPr>
            <a:lvl2pPr marL="457200" indent="0">
              <a:buNone/>
              <a:defRPr/>
            </a:lvl2pPr>
          </a:lstStyle>
          <a:p>
            <a:pPr lvl="0" rtl="0"/>
            <a:r>
              <a:rPr lang="zh-CN" altLang="en-US" noProof="0" dirty="0"/>
              <a:t>单击副标题样式</a:t>
            </a:r>
            <a:endParaRPr lang="zh-CN" altLang="en-US" noProof="0" dirty="0"/>
          </a:p>
        </p:txBody>
      </p:sp>
      <p:sp>
        <p:nvSpPr>
          <p:cNvPr id="2" name="页脚占位符 1"/>
          <p:cNvSpPr>
            <a:spLocks noGrp="1"/>
          </p:cNvSpPr>
          <p:nvPr>
            <p:ph type="ftr" sz="quarter" idx="17"/>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dirty="0" smtClean="0"/>
              <a:t>国有企业采购审计巡查热点案例解析</a:t>
            </a:r>
            <a:endParaRPr lang="zh-CN" altLang="en-US" dirty="0"/>
          </a:p>
        </p:txBody>
      </p:sp>
      <p:sp>
        <p:nvSpPr>
          <p:cNvPr id="3" name="灯片编号占位符 2"/>
          <p:cNvSpPr>
            <a:spLocks noGrp="1"/>
          </p:cNvSpPr>
          <p:nvPr>
            <p:ph type="sldNum" sz="quarter" idx="18"/>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
        <p:nvSpPr>
          <p:cNvPr id="17" name="标题 1" title="标题 "/>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endParaRPr lang="zh-CN" altLang="en-US" noProof="0" dirty="0"/>
          </a:p>
        </p:txBody>
      </p:sp>
      <p:sp>
        <p:nvSpPr>
          <p:cNvPr id="5" name="文本占位符 4"/>
          <p:cNvSpPr>
            <a:spLocks noGrp="1"/>
          </p:cNvSpPr>
          <p:nvPr>
            <p:ph type="body" sz="quarter" idx="19" hasCustomPrompt="1"/>
          </p:nvPr>
        </p:nvSpPr>
        <p:spPr>
          <a:xfrm>
            <a:off x="531814" y="2005762"/>
            <a:ext cx="5225764" cy="4083888"/>
          </a:xfrm>
          <a:prstGeom prst="rect">
            <a:avLst/>
          </a:prstGeom>
        </p:spPr>
        <p:txBody>
          <a:bodyPr rtlCol="0"/>
          <a:lstStyle>
            <a:lvl1pPr marL="0" indent="0">
              <a:buNone/>
              <a:defRPr sz="2400">
                <a:solidFill>
                  <a:schemeClr val="tx1"/>
                </a:solidFill>
                <a:latin typeface="Microsoft YaHei UI" panose="020B0503020204020204" pitchFamily="34" charset="-122"/>
                <a:ea typeface="Microsoft YaHei UI" panose="020B0503020204020204" pitchFamily="34" charset="-122"/>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rtl="0"/>
            <a:r>
              <a:rPr lang="zh-CN" altLang="en-US" noProof="0" dirty="0"/>
              <a:t>在此处键入文本</a:t>
            </a:r>
            <a:endParaRPr lang="zh-CN" altLang="en-US" noProof="0" dirty="0"/>
          </a:p>
        </p:txBody>
      </p:sp>
      <p:sp>
        <p:nvSpPr>
          <p:cNvPr id="20" name="图表占位符 2" title="图表"/>
          <p:cNvSpPr>
            <a:spLocks noGrp="1"/>
          </p:cNvSpPr>
          <p:nvPr>
            <p:ph type="chart" sz="quarter" idx="10" hasCustomPrompt="1"/>
          </p:nvPr>
        </p:nvSpPr>
        <p:spPr>
          <a:xfrm>
            <a:off x="5796114" y="2005762"/>
            <a:ext cx="5719397" cy="4084470"/>
          </a:xfrm>
          <a:prstGeom prst="rect">
            <a:avLst/>
          </a:prstGeom>
        </p:spPr>
        <p:txBody>
          <a:bodyPr vert="horz" lIns="91420" tIns="45710" rIns="91420" bIns="45710" rtlCol="0">
            <a:noAutofit/>
          </a:bodyPr>
          <a:lstStyle>
            <a:lvl1pPr marL="0" indent="0" algn="ctr">
              <a:buNone/>
              <a:defRPr sz="2000" b="0" i="0">
                <a:solidFill>
                  <a:schemeClr val="tx1"/>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lvl="0" rtl="0"/>
            <a:r>
              <a:rPr lang="zh-CN" altLang="en-US" noProof="0" smtClean="0"/>
              <a:t>单击图标添加图表</a:t>
            </a:r>
            <a:endParaRPr lang="zh-CN" alt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格">
    <p:spTree>
      <p:nvGrpSpPr>
        <p:cNvPr id="1" name=""/>
        <p:cNvGrpSpPr/>
        <p:nvPr/>
      </p:nvGrpSpPr>
      <p:grpSpPr>
        <a:xfrm>
          <a:off x="0" y="0"/>
          <a:ext cx="0" cy="0"/>
          <a:chOff x="0" y="0"/>
          <a:chExt cx="0" cy="0"/>
        </a:xfrm>
      </p:grpSpPr>
      <p:sp>
        <p:nvSpPr>
          <p:cNvPr id="15" name="表格占位符 11" title="表格"/>
          <p:cNvSpPr>
            <a:spLocks noGrp="1"/>
          </p:cNvSpPr>
          <p:nvPr>
            <p:ph type="tbl" sz="quarter" idx="12" hasCustomPrompt="1"/>
          </p:nvPr>
        </p:nvSpPr>
        <p:spPr>
          <a:xfrm>
            <a:off x="531378" y="2664803"/>
            <a:ext cx="10993375" cy="3433180"/>
          </a:xfrm>
          <a:prstGeom prst="rect">
            <a:avLst/>
          </a:prstGeom>
        </p:spPr>
        <p:txBody>
          <a:bodyPr lIns="91420" tIns="45710" rIns="91420" bIns="45710" rtlCol="0">
            <a:noAutofit/>
          </a:bodyPr>
          <a:lstStyle>
            <a:lvl1pPr marL="0" indent="0" algn="ctr">
              <a:buNone/>
              <a:defRPr sz="2000" baseline="0">
                <a:solidFill>
                  <a:schemeClr val="tx1"/>
                </a:solidFill>
                <a:latin typeface="Microsoft YaHei UI" panose="020B0503020204020204" pitchFamily="34" charset="-122"/>
                <a:ea typeface="Microsoft YaHei UI" panose="020B0503020204020204" pitchFamily="34" charset="-122"/>
              </a:defRPr>
            </a:lvl1pPr>
          </a:lstStyle>
          <a:p>
            <a:pPr lvl="0" rtl="0"/>
            <a:r>
              <a:rPr lang="zh-CN" altLang="en-US" noProof="0" smtClean="0"/>
              <a:t>单击图标添加表格</a:t>
            </a:r>
            <a:endParaRPr lang="zh-CN" altLang="en-US" noProof="0" dirty="0"/>
          </a:p>
        </p:txBody>
      </p:sp>
      <p:sp>
        <p:nvSpPr>
          <p:cNvPr id="16" name="文本框 15"/>
          <p:cNvSpPr txBox="1"/>
          <p:nvPr userDrawn="1"/>
        </p:nvSpPr>
        <p:spPr>
          <a:xfrm>
            <a:off x="11072378" y="235732"/>
            <a:ext cx="732893" cy="615553"/>
          </a:xfrm>
          <a:prstGeom prst="rect">
            <a:avLst/>
          </a:prstGeom>
          <a:noFill/>
        </p:spPr>
        <p:txBody>
          <a:bodyPr wrap="none" rtlCol="0">
            <a:spAutoFit/>
          </a:bodyPr>
          <a:lstStyle/>
          <a:p>
            <a:pPr rtl="0"/>
            <a:r>
              <a:rPr lang="en-US" altLang="zh-CN" sz="3400" b="1" noProof="0" dirty="0">
                <a:solidFill>
                  <a:schemeClr val="accent1"/>
                </a:solidFill>
                <a:latin typeface="Microsoft YaHei UI" panose="020B0503020204020204" pitchFamily="34" charset="-122"/>
                <a:ea typeface="Microsoft YaHei UI" panose="020B0503020204020204" pitchFamily="34" charset="-122"/>
              </a:rPr>
              <a:t>FR</a:t>
            </a:r>
            <a:endParaRPr lang="en-US" altLang="zh-CN" sz="3400" b="1" noProof="0" dirty="0">
              <a:solidFill>
                <a:schemeClr val="accent1"/>
              </a:solidFill>
              <a:latin typeface="Microsoft YaHei UI" panose="020B0503020204020204" pitchFamily="34" charset="-122"/>
              <a:ea typeface="Microsoft YaHei UI" panose="020B0503020204020204" pitchFamily="34" charset="-122"/>
            </a:endParaRPr>
          </a:p>
        </p:txBody>
      </p:sp>
      <p:grpSp>
        <p:nvGrpSpPr>
          <p:cNvPr id="26" name="组 25"/>
          <p:cNvGrpSpPr/>
          <p:nvPr userDrawn="1"/>
        </p:nvGrpSpPr>
        <p:grpSpPr>
          <a:xfrm flipH="1">
            <a:off x="7561328" y="0"/>
            <a:ext cx="4831840" cy="3541007"/>
            <a:chOff x="-192127" y="-2"/>
            <a:chExt cx="4831840" cy="3367272"/>
          </a:xfrm>
        </p:grpSpPr>
        <p:sp>
          <p:nvSpPr>
            <p:cNvPr id="27" name="斜纹 26"/>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solidFill>
                  <a:schemeClr val="tx1"/>
                </a:solidFill>
                <a:latin typeface="Microsoft YaHei UI" panose="020B0503020204020204" pitchFamily="34" charset="-122"/>
                <a:ea typeface="Microsoft YaHei UI" panose="020B0503020204020204" pitchFamily="34" charset="-122"/>
              </a:endParaRPr>
            </a:p>
          </p:txBody>
        </p:sp>
        <p:cxnSp>
          <p:nvCxnSpPr>
            <p:cNvPr id="28" name="直接连接符​​(S) 27"/>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平行四边形 32"/>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grpSp>
      <p:sp>
        <p:nvSpPr>
          <p:cNvPr id="36" name="平行四边形 35"/>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37" name="文本占位符 4" title="副标题"/>
          <p:cNvSpPr>
            <a:spLocks noGrp="1"/>
          </p:cNvSpPr>
          <p:nvPr>
            <p:ph type="body" sz="quarter" idx="16" hasCustomPrompt="1"/>
          </p:nvPr>
        </p:nvSpPr>
        <p:spPr>
          <a:xfrm>
            <a:off x="520493" y="1376932"/>
            <a:ext cx="7368596" cy="608895"/>
          </a:xfrm>
          <a:prstGeom prst="rect">
            <a:avLst/>
          </a:prstGeom>
        </p:spPr>
        <p:txBody>
          <a:bodyPr rtlCol="0"/>
          <a:lstStyle>
            <a:lvl1pPr marL="0" indent="0">
              <a:buNone/>
              <a:defRPr sz="2000" spc="300">
                <a:solidFill>
                  <a:schemeClr val="accent6"/>
                </a:solidFill>
                <a:latin typeface="Microsoft YaHei UI" panose="020B0503020204020204" pitchFamily="34" charset="-122"/>
                <a:ea typeface="Microsoft YaHei UI" panose="020B0503020204020204" pitchFamily="34" charset="-122"/>
              </a:defRPr>
            </a:lvl1pPr>
            <a:lvl2pPr marL="457200" indent="0">
              <a:buNone/>
              <a:defRPr/>
            </a:lvl2pPr>
          </a:lstStyle>
          <a:p>
            <a:pPr lvl="0" rtl="0"/>
            <a:r>
              <a:rPr lang="zh-CN" altLang="en-US" noProof="0" dirty="0"/>
              <a:t>单击副标题样式</a:t>
            </a:r>
            <a:endParaRPr lang="zh-CN" altLang="en-US" noProof="0" dirty="0"/>
          </a:p>
        </p:txBody>
      </p:sp>
      <p:sp>
        <p:nvSpPr>
          <p:cNvPr id="2" name="页脚占位符 1"/>
          <p:cNvSpPr>
            <a:spLocks noGrp="1"/>
          </p:cNvSpPr>
          <p:nvPr>
            <p:ph type="ftr" sz="quarter" idx="17"/>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dirty="0" smtClean="0"/>
              <a:t>国有企业采购审计巡查热点案例解析</a:t>
            </a:r>
            <a:endParaRPr lang="zh-CN" altLang="en-US" dirty="0"/>
          </a:p>
        </p:txBody>
      </p:sp>
      <p:sp>
        <p:nvSpPr>
          <p:cNvPr id="3" name="灯片编号占位符 2"/>
          <p:cNvSpPr>
            <a:spLocks noGrp="1"/>
          </p:cNvSpPr>
          <p:nvPr>
            <p:ph type="sldNum" sz="quarter" idx="18"/>
          </p:nvPr>
        </p:nvSpPr>
        <p:spPr/>
        <p:txBody>
          <a:bodyPr rtlCol="0"/>
          <a:lstStyle>
            <a:lvl1pPr>
              <a:defRPr>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
        <p:nvSpPr>
          <p:cNvPr id="17" name="标题 1" title="标题 "/>
          <p:cNvSpPr>
            <a:spLocks noGrp="1"/>
          </p:cNvSpPr>
          <p:nvPr>
            <p:ph type="title" hasCustomPrompt="1"/>
          </p:nvPr>
        </p:nvSpPr>
        <p:spPr>
          <a:xfrm>
            <a:off x="518678" y="209028"/>
            <a:ext cx="8333222" cy="1147969"/>
          </a:xfrm>
          <a:prstGeom prst="rect">
            <a:avLst/>
          </a:prstGeom>
        </p:spPr>
        <p:txBody>
          <a:bodyPr bIns="0" rtlCol="0" anchor="b">
            <a:normAutofit/>
          </a:bodyPr>
          <a:lstStyle>
            <a:lvl1pPr>
              <a:defRPr sz="44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 </a:t>
            </a:r>
            <a:endParaRPr lang="zh-CN" alt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大照片">
    <p:spTree>
      <p:nvGrpSpPr>
        <p:cNvPr id="1" name=""/>
        <p:cNvGrpSpPr/>
        <p:nvPr/>
      </p:nvGrpSpPr>
      <p:grpSpPr>
        <a:xfrm>
          <a:off x="0" y="0"/>
          <a:ext cx="0" cy="0"/>
          <a:chOff x="0" y="0"/>
          <a:chExt cx="0" cy="0"/>
        </a:xfrm>
      </p:grpSpPr>
      <p:sp>
        <p:nvSpPr>
          <p:cNvPr id="4" name="直角三角形 3"/>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sp>
        <p:nvSpPr>
          <p:cNvPr id="5" name="图片占位符 31" title="图像"/>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rtlCol="0" anchor="ctr"/>
          <a:lstStyle>
            <a:lvl1pPr marL="0" indent="0" algn="ctr">
              <a:buNone/>
              <a:defRPr sz="1100" i="1">
                <a:latin typeface="Microsoft YaHei UI" panose="020B0503020204020204" pitchFamily="34" charset="-122"/>
                <a:ea typeface="Microsoft YaHei UI" panose="020B0503020204020204" pitchFamily="34" charset="-122"/>
                <a:cs typeface="Times New Roman" panose="02020603050405020304" pitchFamily="18" charset="0"/>
              </a:defRPr>
            </a:lvl1pPr>
          </a:lstStyle>
          <a:p>
            <a:pPr rtl="0"/>
            <a:r>
              <a:rPr lang="zh-CN" altLang="en-US" noProof="0" dirty="0"/>
              <a:t>将图像插入或拖放到此处</a:t>
            </a:r>
            <a:endParaRPr lang="zh-CN" altLang="en-US" noProof="0" dirty="0"/>
          </a:p>
        </p:txBody>
      </p:sp>
      <p:cxnSp>
        <p:nvCxnSpPr>
          <p:cNvPr id="6" name="直接连接符​​(S) 5"/>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标题 1" title="标题 "/>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rtlCol="0" anchor="ctr">
            <a:normAutofit/>
          </a:bodyPr>
          <a:lstStyle>
            <a:lvl1pPr>
              <a:defRPr sz="3600" b="1">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dirty="0"/>
              <a:t>在此处添加描述</a:t>
            </a:r>
            <a:endParaRPr lang="zh-CN" altLang="en-US"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谢谢">
    <p:spTree>
      <p:nvGrpSpPr>
        <p:cNvPr id="1" name=""/>
        <p:cNvGrpSpPr/>
        <p:nvPr/>
      </p:nvGrpSpPr>
      <p:grpSpPr>
        <a:xfrm>
          <a:off x="0" y="0"/>
          <a:ext cx="0" cy="0"/>
          <a:chOff x="0" y="0"/>
          <a:chExt cx="0" cy="0"/>
        </a:xfrm>
      </p:grpSpPr>
      <p:sp>
        <p:nvSpPr>
          <p:cNvPr id="9" name="文本占位符 3"/>
          <p:cNvSpPr>
            <a:spLocks noGrp="1"/>
          </p:cNvSpPr>
          <p:nvPr>
            <p:ph type="body" sz="quarter" idx="15" hasCustomPrompt="1"/>
          </p:nvPr>
        </p:nvSpPr>
        <p:spPr>
          <a:xfrm>
            <a:off x="6822929" y="3461163"/>
            <a:ext cx="3445782" cy="288000"/>
          </a:xfrm>
          <a:prstGeom prst="rect">
            <a:avLst/>
          </a:prstGeom>
        </p:spPr>
        <p:txBody>
          <a:bodyPr rtlCol="0"/>
          <a:lstStyle>
            <a:lvl1pPr marL="0" indent="0">
              <a:buNone/>
              <a:defRPr sz="1800">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rtl="0"/>
            <a:r>
              <a:rPr lang="zh-CN" altLang="en-US" noProof="0" dirty="0"/>
              <a:t>姓名</a:t>
            </a:r>
            <a:endParaRPr lang="zh-CN" altLang="en-US" noProof="0" dirty="0"/>
          </a:p>
        </p:txBody>
      </p:sp>
      <p:sp>
        <p:nvSpPr>
          <p:cNvPr id="10" name="文本占位符 4"/>
          <p:cNvSpPr>
            <a:spLocks noGrp="1"/>
          </p:cNvSpPr>
          <p:nvPr>
            <p:ph type="body" sz="quarter" idx="16" hasCustomPrompt="1"/>
          </p:nvPr>
        </p:nvSpPr>
        <p:spPr>
          <a:xfrm>
            <a:off x="6822929" y="3839451"/>
            <a:ext cx="3445782" cy="288000"/>
          </a:xfrm>
          <a:prstGeom prst="rect">
            <a:avLst/>
          </a:prstGeom>
        </p:spPr>
        <p:txBody>
          <a:bodyPr rtlCol="0"/>
          <a:lstStyle>
            <a:lvl1pPr marL="0" indent="0">
              <a:buNone/>
              <a:defRPr sz="1800">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rtl="0"/>
            <a:r>
              <a:rPr lang="zh-CN" altLang="en-US" noProof="0" dirty="0"/>
              <a:t>电话号码</a:t>
            </a:r>
            <a:endParaRPr lang="zh-CN" altLang="en-US" noProof="0" dirty="0"/>
          </a:p>
        </p:txBody>
      </p:sp>
      <p:sp>
        <p:nvSpPr>
          <p:cNvPr id="11" name="文本占位符 5"/>
          <p:cNvSpPr>
            <a:spLocks noGrp="1"/>
          </p:cNvSpPr>
          <p:nvPr>
            <p:ph type="body" sz="quarter" idx="17" hasCustomPrompt="1"/>
          </p:nvPr>
        </p:nvSpPr>
        <p:spPr>
          <a:xfrm>
            <a:off x="6822928" y="4216669"/>
            <a:ext cx="3445783" cy="289070"/>
          </a:xfrm>
          <a:prstGeom prst="rect">
            <a:avLst/>
          </a:prstGeom>
        </p:spPr>
        <p:txBody>
          <a:bodyPr rtlCol="0"/>
          <a:lstStyle>
            <a:lvl1pPr marL="0" indent="0">
              <a:buNone/>
              <a:defRPr sz="1800">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rtl="0"/>
            <a:r>
              <a:rPr lang="zh-CN" altLang="en-US" noProof="0" dirty="0"/>
              <a:t>电子邮件 </a:t>
            </a:r>
            <a:endParaRPr lang="zh-CN" altLang="en-US" noProof="0" dirty="0"/>
          </a:p>
        </p:txBody>
      </p:sp>
      <p:sp>
        <p:nvSpPr>
          <p:cNvPr id="13" name="文本占位符 21"/>
          <p:cNvSpPr>
            <a:spLocks noGrp="1"/>
          </p:cNvSpPr>
          <p:nvPr>
            <p:ph type="body" sz="quarter" idx="18" hasCustomPrompt="1"/>
          </p:nvPr>
        </p:nvSpPr>
        <p:spPr>
          <a:xfrm>
            <a:off x="6822929" y="4594957"/>
            <a:ext cx="3445782" cy="288000"/>
          </a:xfrm>
          <a:prstGeom prst="rect">
            <a:avLst/>
          </a:prstGeom>
        </p:spPr>
        <p:txBody>
          <a:bodyPr rtlCol="0"/>
          <a:lstStyle>
            <a:lvl1pPr marL="0" indent="0">
              <a:buNone/>
              <a:defRPr sz="1800">
                <a:latin typeface="Microsoft YaHei UI" panose="020B0503020204020204" pitchFamily="34" charset="-122"/>
                <a:ea typeface="Microsoft YaHei UI" panose="020B0503020204020204" pitchFamily="34" charset="-122"/>
                <a:cs typeface="Microsoft YaHei UI" panose="020B0503020204020204" pitchFamily="34" charset="-122"/>
              </a:defRPr>
            </a:lvl1pPr>
          </a:lstStyle>
          <a:p>
            <a:pPr rtl="0"/>
            <a:r>
              <a:rPr lang="zh-CN" altLang="en-US" noProof="0" dirty="0"/>
              <a:t>公司网站</a:t>
            </a:r>
            <a:endParaRPr lang="zh-CN" altLang="en-US" noProof="0" dirty="0"/>
          </a:p>
        </p:txBody>
      </p:sp>
      <p:sp>
        <p:nvSpPr>
          <p:cNvPr id="14" name="形状 4157"/>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zh-CN" altLang="en-US" noProof="0" dirty="0">
              <a:latin typeface="Microsoft YaHei UI" panose="020B0503020204020204" pitchFamily="34" charset="-122"/>
              <a:ea typeface="Microsoft YaHei UI" panose="020B0503020204020204" pitchFamily="34" charset="-122"/>
            </a:endParaRPr>
          </a:p>
        </p:txBody>
      </p:sp>
      <p:sp>
        <p:nvSpPr>
          <p:cNvPr id="15" name="形状 4186"/>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zh-CN" altLang="en-US" noProof="0" dirty="0">
              <a:latin typeface="Microsoft YaHei UI" panose="020B0503020204020204" pitchFamily="34" charset="-122"/>
              <a:ea typeface="Microsoft YaHei UI" panose="020B0503020204020204" pitchFamily="34" charset="-122"/>
            </a:endParaRPr>
          </a:p>
        </p:txBody>
      </p:sp>
      <p:sp>
        <p:nvSpPr>
          <p:cNvPr id="19" name="形状 4379"/>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zh-CN" altLang="en-US" noProof="0" dirty="0">
              <a:latin typeface="Microsoft YaHei UI" panose="020B0503020204020204" pitchFamily="34" charset="-122"/>
              <a:ea typeface="Microsoft YaHei UI" panose="020B0503020204020204" pitchFamily="34" charset="-122"/>
            </a:endParaRPr>
          </a:p>
        </p:txBody>
      </p:sp>
      <p:sp>
        <p:nvSpPr>
          <p:cNvPr id="20" name="形状 4487"/>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rtlCol="0" anchor="ctr"/>
          <a:lstStyle/>
          <a:p>
            <a:pPr algn="ctr" defTabSz="457200" rtl="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zh-CN" altLang="en-US" noProof="0" dirty="0">
              <a:latin typeface="Microsoft YaHei UI" panose="020B0503020204020204" pitchFamily="34" charset="-122"/>
              <a:ea typeface="Microsoft YaHei UI" panose="020B0503020204020204" pitchFamily="34" charset="-122"/>
            </a:endParaRPr>
          </a:p>
        </p:txBody>
      </p:sp>
      <p:sp>
        <p:nvSpPr>
          <p:cNvPr id="21" name="直角三角形 20"/>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noProof="0" dirty="0">
              <a:latin typeface="Microsoft YaHei UI" panose="020B0503020204020204" pitchFamily="34" charset="-122"/>
              <a:ea typeface="Microsoft YaHei UI" panose="020B0503020204020204" pitchFamily="34" charset="-122"/>
            </a:endParaRPr>
          </a:p>
        </p:txBody>
      </p:sp>
      <p:cxnSp>
        <p:nvCxnSpPr>
          <p:cNvPr id="22" name="直接连接符​​(S) 21"/>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直接连接符​​(S) 23"/>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图片占位符 24"/>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rtlCol="0" anchor="ctr">
            <a:noAutofit/>
          </a:bodyPr>
          <a:lstStyle>
            <a:lvl1pPr marL="0" indent="0" algn="ctr">
              <a:buNone/>
              <a:defRPr>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smtClean="0"/>
              <a:t>单击图标添加图片</a:t>
            </a:r>
            <a:endParaRPr lang="zh-CN" altLang="en-US" noProof="0" dirty="0"/>
          </a:p>
        </p:txBody>
      </p:sp>
      <p:sp>
        <p:nvSpPr>
          <p:cNvPr id="2" name="标题 1" title="标题"/>
          <p:cNvSpPr>
            <a:spLocks noGrp="1"/>
          </p:cNvSpPr>
          <p:nvPr>
            <p:ph type="ctrTitle"/>
          </p:nvPr>
        </p:nvSpPr>
        <p:spPr>
          <a:xfrm>
            <a:off x="6375721" y="1821022"/>
            <a:ext cx="4853573" cy="1616252"/>
          </a:xfrm>
          <a:prstGeom prst="rect">
            <a:avLst/>
          </a:prstGeom>
        </p:spPr>
        <p:txBody>
          <a:bodyPr rtlCol="0" anchor="b">
            <a:normAutofit/>
          </a:bodyPr>
          <a:lstStyle>
            <a:lvl1pPr algn="l">
              <a:defRPr sz="4300" b="1">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dirty="0"/>
              <a:t>单击此处编辑母版标题样式</a:t>
            </a:r>
            <a:endParaRPr lang="zh-CN" altLang="en-US"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页脚占位符 4"/>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latin typeface="Microsoft YaHei UI" panose="020B0503020204020204" pitchFamily="34" charset="-122"/>
                <a:ea typeface="Microsoft YaHei UI" panose="020B0503020204020204" pitchFamily="34" charset="-122"/>
              </a:defRPr>
            </a:lvl1pPr>
          </a:lstStyle>
          <a:p>
            <a:r>
              <a:rPr lang="zh-CN" altLang="en-US" dirty="0" smtClean="0"/>
              <a:t>国有企业采购审计巡查热点案例解析</a:t>
            </a:r>
            <a:endParaRPr lang="zh-CN" altLang="en-US" dirty="0"/>
          </a:p>
        </p:txBody>
      </p:sp>
      <p:sp>
        <p:nvSpPr>
          <p:cNvPr id="6" name="灯片编号占位符 5"/>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latin typeface="Microsoft YaHei UI" panose="020B0503020204020204" pitchFamily="34" charset="-122"/>
                <a:ea typeface="Microsoft YaHei UI" panose="020B0503020204020204" pitchFamily="34" charset="-122"/>
              </a:defRPr>
            </a:lvl1pPr>
          </a:lstStyle>
          <a:p>
            <a:fld id="{8699F50C-BE38-4BD0-BA84-9B090E1F2B9B}" type="slidenum">
              <a:rPr lang="en-US" altLang="zh-CN" smtClean="0"/>
            </a:fld>
            <a:endParaRPr lang="zh-CN" altLang="en-US" dirty="0"/>
          </a:p>
        </p:txBody>
      </p:sp>
      <p:sp>
        <p:nvSpPr>
          <p:cNvPr id="9" name="标题占位符 8"/>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pPr rtl="0"/>
            <a:r>
              <a:rPr lang="zh-CN" altLang="en-US" noProof="0" dirty="0"/>
              <a:t>单击此处编辑母版标题样式</a:t>
            </a:r>
            <a:endParaRPr lang="zh-CN" altLang="en-US"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dt="0"/>
  <p:txStyles>
    <p:titleStyle>
      <a:lvl1pPr algn="l" defTabSz="914400" rtl="0" eaLnBrk="1" latinLnBrk="0" hangingPunct="1">
        <a:lnSpc>
          <a:spcPct val="90000"/>
        </a:lnSpc>
        <a:spcBef>
          <a:spcPct val="0"/>
        </a:spcBef>
        <a:buNone/>
        <a:defRPr lang="en-IN" sz="4400" b="1" kern="1200">
          <a:solidFill>
            <a:schemeClr val="accent1"/>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48.xml"/><Relationship Id="rId7"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2.jpe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5.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9.xml"/><Relationship Id="rId2" Type="http://schemas.openxmlformats.org/officeDocument/2006/relationships/image" Target="../media/image5.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占位符 16" title="建筑物图像"/>
          <p:cNvPicPr>
            <a:picLocks noGrp="1" noChangeAspect="1"/>
          </p:cNvPicPr>
          <p:nvPr>
            <p:ph type="pic" sz="quarter" idx="13"/>
          </p:nvPr>
        </p:nvPicPr>
        <p:blipFill>
          <a:blip r:embed="rId1"/>
          <a:srcRect l="20784" r="20784"/>
          <a:stretch>
            <a:fillRect/>
          </a:stretch>
        </p:blipFill>
        <p:spPr>
          <a:xfrm>
            <a:off x="340589" y="1529459"/>
            <a:ext cx="3715597" cy="4310094"/>
          </a:xfrm>
        </p:spPr>
      </p:pic>
      <p:sp>
        <p:nvSpPr>
          <p:cNvPr id="21" name="文本框 20"/>
          <p:cNvSpPr txBox="1"/>
          <p:nvPr/>
        </p:nvSpPr>
        <p:spPr>
          <a:xfrm>
            <a:off x="2787170" y="3666606"/>
            <a:ext cx="2236510" cy="307777"/>
          </a:xfrm>
          <a:prstGeom prst="rect">
            <a:avLst/>
          </a:prstGeom>
          <a:noFill/>
        </p:spPr>
        <p:txBody>
          <a:bodyPr wrap="none" rtlCol="0">
            <a:spAutoFit/>
          </a:bodyPr>
          <a:lstStyle/>
          <a:p>
            <a:pPr rtl="0"/>
            <a:r>
              <a:rPr lang="en-US" altLang="zh-CN" sz="1400" dirty="0">
                <a:solidFill>
                  <a:schemeClr val="bg1"/>
                </a:solidFill>
                <a:latin typeface="Microsoft YaHei UI" panose="020B0503020204020204" pitchFamily="34" charset="-122"/>
                <a:ea typeface="Microsoft YaHei UI" panose="020B0503020204020204" pitchFamily="34" charset="-122"/>
                <a:cs typeface="Calibri Light" panose="020F0302020204030204" pitchFamily="34" charset="0"/>
              </a:rPr>
              <a:t>FABRIKAM RESIDENCES</a:t>
            </a:r>
            <a:endParaRPr lang="zh-CN" altLang="en-US" sz="1400" dirty="0">
              <a:solidFill>
                <a:schemeClr val="bg1"/>
              </a:solidFill>
              <a:latin typeface="Microsoft YaHei UI" panose="020B0503020204020204" pitchFamily="34" charset="-122"/>
              <a:ea typeface="Microsoft YaHei UI" panose="020B0503020204020204" pitchFamily="34" charset="-122"/>
              <a:cs typeface="Calibri Light" panose="020F0302020204030204" pitchFamily="34" charset="0"/>
            </a:endParaRPr>
          </a:p>
        </p:txBody>
      </p:sp>
      <p:sp>
        <p:nvSpPr>
          <p:cNvPr id="2" name="标题 1"/>
          <p:cNvSpPr>
            <a:spLocks noGrp="1"/>
          </p:cNvSpPr>
          <p:nvPr>
            <p:ph type="ctrTitle"/>
          </p:nvPr>
        </p:nvSpPr>
        <p:spPr>
          <a:xfrm>
            <a:off x="4173416" y="2450505"/>
            <a:ext cx="7889630" cy="656492"/>
          </a:xfrm>
        </p:spPr>
        <p:txBody>
          <a:bodyPr rtlCol="0">
            <a:noAutofit/>
          </a:bodyPr>
          <a:lstStyle/>
          <a:p>
            <a:r>
              <a:rPr lang="zh-CN" altLang="en-US" sz="4000" kern="800" spc="-500" dirty="0" smtClean="0">
                <a:solidFill>
                  <a:srgbClr val="01456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国有企业采购审计巡查热点案例解析</a:t>
            </a:r>
            <a:endParaRPr lang="zh-CN" altLang="en-US" sz="4000" kern="800" spc="-500" dirty="0">
              <a:solidFill>
                <a:srgbClr val="01456F"/>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
        <p:nvSpPr>
          <p:cNvPr id="3" name="副标题 2"/>
          <p:cNvSpPr>
            <a:spLocks noGrp="1"/>
          </p:cNvSpPr>
          <p:nvPr>
            <p:ph type="subTitle" idx="1"/>
          </p:nvPr>
        </p:nvSpPr>
        <p:spPr>
          <a:xfrm>
            <a:off x="4880521" y="3684506"/>
            <a:ext cx="3571817" cy="655937"/>
          </a:xfrm>
        </p:spPr>
        <p:txBody>
          <a:bodyPr rtlCol="0"/>
          <a:lstStyle/>
          <a:p>
            <a:pPr rtl="0">
              <a:lnSpc>
                <a:spcPct val="50000"/>
              </a:lnSpc>
            </a:pPr>
            <a:r>
              <a:rPr lang="zh-CN" altLang="en-US" sz="2600" spc="700" dirty="0" smtClean="0">
                <a:solidFill>
                  <a:srgbClr val="013657"/>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中国招标投标协会</a:t>
            </a:r>
            <a:endParaRPr lang="en-US" altLang="zh-CN" sz="2600" spc="700" dirty="0" smtClean="0">
              <a:solidFill>
                <a:srgbClr val="013657"/>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a:p>
            <a:pPr rtl="0">
              <a:lnSpc>
                <a:spcPct val="50000"/>
              </a:lnSpc>
            </a:pPr>
            <a:r>
              <a:rPr lang="zh-CN" altLang="en-US" sz="2600" dirty="0">
                <a:solidFill>
                  <a:srgbClr val="013657"/>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中物</a:t>
            </a:r>
            <a:r>
              <a:rPr lang="zh-CN" altLang="en-US" sz="2600" dirty="0" smtClean="0">
                <a:solidFill>
                  <a:srgbClr val="013657"/>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联公共采购分会</a:t>
            </a:r>
            <a:endParaRPr lang="zh-CN" altLang="en-US" sz="2600" dirty="0">
              <a:solidFill>
                <a:srgbClr val="013657"/>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
        <p:nvSpPr>
          <p:cNvPr id="9" name="副标题 2"/>
          <p:cNvSpPr txBox="1"/>
          <p:nvPr/>
        </p:nvSpPr>
        <p:spPr>
          <a:xfrm>
            <a:off x="8452337" y="3684506"/>
            <a:ext cx="2364340" cy="380879"/>
          </a:xfrm>
          <a:prstGeom prst="rect">
            <a:avLst/>
          </a:prstGeom>
        </p:spPr>
        <p:txBody>
          <a:bodyPr rtlCol="0"/>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b="0" i="0" kern="1200" spc="300">
                <a:solidFill>
                  <a:schemeClr val="accent6"/>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vl2pPr marL="457200" indent="0" algn="ctr"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2E7A40"/>
              </a:buClr>
              <a:buFont typeface="Arial" panose="020B0604020202020204" pitchFamily="34" charset="0"/>
              <a:buNone/>
              <a:defRPr lang="en-US"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2E7A40"/>
              </a:buClr>
              <a:buFont typeface="Arial" panose="020B0604020202020204" pitchFamily="34" charset="0"/>
              <a:buNone/>
              <a:defRPr lang="en-US"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2E7A40"/>
              </a:buClr>
              <a:buFont typeface="Arial" panose="020B0604020202020204" pitchFamily="34" charset="0"/>
              <a:buNone/>
              <a:defRPr lang="en-IN"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zh-CN" altLang="en-US" sz="2600" dirty="0" smtClean="0">
                <a:solidFill>
                  <a:srgbClr val="014067"/>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专家  张志军</a:t>
            </a:r>
            <a:endParaRPr lang="zh-CN" altLang="en-US" sz="2600" dirty="0">
              <a:solidFill>
                <a:srgbClr val="014067"/>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
        <p:nvSpPr>
          <p:cNvPr id="10" name="副标题 2"/>
          <p:cNvSpPr txBox="1"/>
          <p:nvPr/>
        </p:nvSpPr>
        <p:spPr>
          <a:xfrm>
            <a:off x="6414383" y="5183617"/>
            <a:ext cx="2952355" cy="408292"/>
          </a:xfrm>
          <a:prstGeom prst="rect">
            <a:avLst/>
          </a:prstGeom>
        </p:spPr>
        <p:txBody>
          <a:bodyPr rtlCol="0"/>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b="0" i="0" kern="1200" spc="300">
                <a:solidFill>
                  <a:schemeClr val="accent6"/>
                </a:solidFill>
                <a:latin typeface="Microsoft YaHei UI" panose="020B0503020204020204" pitchFamily="34" charset="-122"/>
                <a:ea typeface="Microsoft YaHei UI" panose="020B0503020204020204" pitchFamily="34" charset="-122"/>
                <a:cs typeface="Microsoft YaHei UI" panose="020B0503020204020204" pitchFamily="34" charset="-122"/>
              </a:defRPr>
            </a:lvl1pPr>
            <a:lvl2pPr marL="457200" indent="0" algn="ctr"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2E7A40"/>
              </a:buClr>
              <a:buFont typeface="Arial" panose="020B0604020202020204" pitchFamily="34" charset="0"/>
              <a:buNone/>
              <a:defRPr lang="en-US"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2E7A40"/>
              </a:buClr>
              <a:buFont typeface="Arial" panose="020B0604020202020204" pitchFamily="34" charset="0"/>
              <a:buNone/>
              <a:defRPr lang="en-US"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2E7A40"/>
              </a:buClr>
              <a:buFont typeface="Arial" panose="020B0604020202020204" pitchFamily="34" charset="0"/>
              <a:buNone/>
              <a:defRPr lang="en-IN"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altLang="zh-CN" sz="2600" dirty="0" smtClean="0">
                <a:solidFill>
                  <a:srgbClr val="013657"/>
                </a:solidFill>
                <a:latin typeface="华文行楷" panose="02010800040101010101" pitchFamily="2" charset="-122"/>
                <a:ea typeface="华文行楷" panose="02010800040101010101" pitchFamily="2" charset="-122"/>
              </a:rPr>
              <a:t>2021</a:t>
            </a:r>
            <a:r>
              <a:rPr lang="zh-CN" altLang="en-US" sz="2600" dirty="0" smtClean="0">
                <a:solidFill>
                  <a:srgbClr val="013657"/>
                </a:solidFill>
                <a:latin typeface="华文行楷" panose="02010800040101010101" pitchFamily="2" charset="-122"/>
                <a:ea typeface="华文行楷" panose="02010800040101010101" pitchFamily="2" charset="-122"/>
              </a:rPr>
              <a:t>年</a:t>
            </a:r>
            <a:r>
              <a:rPr lang="en-US" altLang="zh-CN" sz="2600" dirty="0" smtClean="0">
                <a:solidFill>
                  <a:srgbClr val="013657"/>
                </a:solidFill>
                <a:latin typeface="华文行楷" panose="02010800040101010101" pitchFamily="2" charset="-122"/>
                <a:ea typeface="华文行楷" panose="02010800040101010101" pitchFamily="2" charset="-122"/>
              </a:rPr>
              <a:t>7</a:t>
            </a:r>
            <a:r>
              <a:rPr lang="zh-CN" altLang="en-US" sz="2600" dirty="0" smtClean="0">
                <a:solidFill>
                  <a:srgbClr val="013657"/>
                </a:solidFill>
                <a:latin typeface="华文行楷" panose="02010800040101010101" pitchFamily="2" charset="-122"/>
                <a:ea typeface="华文行楷" panose="02010800040101010101" pitchFamily="2" charset="-122"/>
              </a:rPr>
              <a:t>月 苏州</a:t>
            </a:r>
            <a:endParaRPr lang="zh-CN" altLang="en-US" sz="2600" dirty="0">
              <a:solidFill>
                <a:srgbClr val="013657"/>
              </a:solidFill>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95059" y="2429488"/>
            <a:ext cx="11122025" cy="229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5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要点分析</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1</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关于公告发布媒介</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：该</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项目不属于政府采购</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项目，也不属于依法必招的工程建设项目，无须在财政部门或国家发改委指定发布媒介发布招标公告和公示信息。</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2.</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关于评标委员会的</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组建：非强制招标</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项目，无须</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从政府组建</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的综合评标专家</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库中抽取评审</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专家。</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38530" y="2176100"/>
            <a:ext cx="111220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3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法律依据</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3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1</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关于公告发布媒介：</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3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①</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招标投标法</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第十六</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条： 招标人采用公开招标方式的，应当发布招标公告。</a:t>
            </a:r>
            <a:r>
              <a:rPr lang="zh-CN" altLang="en-US"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依法必须进行招标的项目的招标公告，</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应当通过国家指定的报刊、信息网络或者其他媒介</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发布。</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300"/>
              </a:lnSpc>
              <a:spcBef>
                <a:spcPct val="0"/>
              </a:spcBef>
              <a:spcAft>
                <a:spcPct val="0"/>
              </a:spcAft>
              <a:defRPr/>
            </a:pP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②</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招标公告和公示信息发布管理办法</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（国家范围</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10</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号令）第八条：依法</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必须招标项目的招标公告和公示信息应当在“中国招标投标公共服务平台”或者项目所在地省级电子招标投标公共服务平台（以下统一简称“发布媒介”）发布</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38530" y="2176100"/>
            <a:ext cx="11122025"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3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法律依据</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300"/>
              </a:lnSpc>
              <a:spcBef>
                <a:spcPct val="0"/>
              </a:spcBef>
              <a:spcAft>
                <a:spcPct val="0"/>
              </a:spcAft>
              <a:defRPr/>
            </a:pP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2.</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关于评标委员会的</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组建</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300"/>
              </a:lnSpc>
              <a:spcBef>
                <a:spcPct val="0"/>
              </a:spcBef>
              <a:spcAft>
                <a:spcPct val="0"/>
              </a:spcAft>
              <a:defRPr/>
            </a:pP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①</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招标投标法</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第三十七条第二款：</a:t>
            </a:r>
            <a:r>
              <a:rPr lang="zh-CN" altLang="en-US" sz="2200" dirty="0" smtClean="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依法</a:t>
            </a:r>
            <a:r>
              <a:rPr lang="zh-CN" altLang="en-US"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必须进行招标的项目，</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其评标委员会由招标人的代表和有关技术、经济等方面的专家组成，成员人数为五人以上单数，其中技术、经济等方面的专家不得少于成员总数的三分之二。</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300"/>
              </a:lnSpc>
              <a:spcBef>
                <a:spcPct val="0"/>
              </a:spcBef>
              <a:spcAft>
                <a:spcPct val="0"/>
              </a:spcAft>
              <a:defRPr/>
            </a:pP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②</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招标投标法实施条例</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第四十六</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条：除</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招标投标法第三十七条第三款规定的特殊招标项目外，</a:t>
            </a:r>
            <a:r>
              <a:rPr lang="zh-CN" altLang="en-US"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依法必须进行招标的项目，</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其评标委员会的专家成员应当从评标专家库内相关专业的专家名单中以随机抽取方式确定。任何单位和个人不得以明示、暗示等任何方式指定或者变相指定参加评标委员会的专家成员</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96130" y="2455772"/>
            <a:ext cx="111220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3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案例</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4]  </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某</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市城投公司负责实施</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的</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市区</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快速路环线</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工程于</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2019</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年</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3</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月</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5</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日开标，评审完成后于</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3</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月</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6</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日在法定媒介公</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示中标候选人。公示期间</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，甲市政有限公司对</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第一</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中标候选人乙工程有限公司的</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业绩提出书面异议。招标</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人接到异议函后，邀请</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异议</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人甲市政有限公司当面了解情况，并与甲市政有限公司进行了说明和沟通。事后，甲市政有限公司撤回了异议函，招标人确定乙工程有限公司为中标单位。</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300"/>
              </a:lnSpc>
              <a:spcBef>
                <a:spcPct val="0"/>
              </a:spcBef>
              <a:spcAft>
                <a:spcPct val="0"/>
              </a:spcAft>
              <a:defRPr/>
            </a:pP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该项目审计时，审计人员提出：招标人动员甲市政公司撤回异议的做法涉嫌违法，要求招标人就此事作出情况说明。</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27305" algn="just" fontAlgn="base">
              <a:lnSpc>
                <a:spcPts val="3300"/>
              </a:lnSpc>
              <a:spcBef>
                <a:spcPct val="0"/>
              </a:spcBef>
              <a:spcAft>
                <a:spcPct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问：</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该国有企业如何向</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审计</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人员作出合理解释和说明？</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96130" y="2224520"/>
            <a:ext cx="11122025"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5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要点分析</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1</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在招标投标活动中，争议双方当事人之间进行充分沟通，是处理和解决争议的一种常见方式。</a:t>
            </a:r>
            <a:r>
              <a:rPr lang="zh-CN" altLang="en-US"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一方面</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可通过当事人之间的解释说明及时化解争议，推进项目进程；</a:t>
            </a:r>
            <a:r>
              <a:rPr lang="zh-CN" altLang="en-US"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另一方面</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也减轻行政负担，以便行政监管部门利用有限的行政资源处理异议程序无法解决的投诉事项。</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2.《</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招标投标法实施条例释义</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第二十二条明确</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：设立</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异议制度的本意在于加强当事人之间的相互监督，鼓励当事人之间加强沟通，及早友好地解决争议，避免矛盾激化，从而提高招标投标活动的效率</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综上：该做法符合立法本意。</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96130" y="2455772"/>
            <a:ext cx="111220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3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案例</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5</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某机场边检证件研究中心布展项目，在后期审计时</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发现：本项目招标文件</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要求</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，最高投标限价为</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153</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万</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元，其中工作</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研究室</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座椅、作战</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指挥室</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座椅投标限价为</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680</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元</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张，单人沙发投标限价为</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1800</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元</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张。中标单位甲公司中标</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金额为</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人民币</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142</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万元</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整，其中工作研究室座椅单价</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500</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元</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张、作战指挥室座椅单价</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1200</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元</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张、单人沙发单价</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1500</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元</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张。</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对照本项目招标文件的规定，中标人所报的作战指挥室座椅单价已超招标文件要求的单价上限</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300"/>
              </a:lnSpc>
              <a:spcBef>
                <a:spcPct val="0"/>
              </a:spcBef>
              <a:spcAft>
                <a:spcPct val="0"/>
              </a:spcAft>
              <a:defRPr/>
            </a:pP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审计人员要求就本项目招标活动违规情况提出整改方案。</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27305" algn="just" fontAlgn="base">
              <a:lnSpc>
                <a:spcPts val="3300"/>
              </a:lnSpc>
              <a:spcBef>
                <a:spcPct val="0"/>
              </a:spcBef>
              <a:spcAft>
                <a:spcPct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问：</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该项目整改方案主要内容该如何把握？</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96130" y="2224520"/>
            <a:ext cx="11122025"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5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要点分析</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1</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本项目评审错误属实，该错误系评标委员会评审工作疏漏；</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2.</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本项目招标人对招标项目管理不严，未尽到评标报告审核义务；</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3.</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本项目合同</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已经履行完毕，中标人提供的产品已投入使用，撤销采购合同退货并重新招标已不太现实。为保障采购资金的使用效益，维护采购当事人的合法权益，建议</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参照相关规定，与中标供应商妥善协商，将超标</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产品的价格核减</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后，由</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中标人</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退回招标人指定账户；</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4.</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招标人将追究相关人员责任，强化内部管理，落实相关责任，杜绝类似现象再次发生。</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38530" y="2025661"/>
            <a:ext cx="11198714"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3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案例</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6</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某区滨江</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公共空间贯通</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开放工程施工项目于</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2017</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年</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5</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月</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20</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日</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上网发布公开招标信息，</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2017</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年</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5</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月</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20</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日至</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5</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月</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27</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日发售</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招标文件，</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共有</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12</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家投标企业通过领购了</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招标文件及相关资料</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3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2017</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年</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6</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月</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12</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日，区发改部门就本项目</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工程可行性研究报告报批情况专门</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出具通知。</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该</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通知明确，依据</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市政府</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专题</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会议精神对项目的必要性作进一步论证</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，本项目原工程可行性研究报告批复被</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退文</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。招标人通过原信息发布媒介发布了本项目终止招标公告。</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300"/>
              </a:lnSpc>
              <a:spcBef>
                <a:spcPct val="0"/>
              </a:spcBef>
              <a:spcAft>
                <a:spcPct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该项目被上级行政监督部门随机抽查时发现，认为该项目违反了七部委</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30</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号令第十五条关于“除</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不可抗力原因外，招标人在发布招标公告、发出投标邀请书后或者售出招标文件或资格预审文件后不得终止</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招标”的相关规定，要求招标人就擅自终止招标作出说明。</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27305" algn="just" fontAlgn="base">
              <a:lnSpc>
                <a:spcPts val="3300"/>
              </a:lnSpc>
              <a:spcBef>
                <a:spcPct val="0"/>
              </a:spcBef>
              <a:spcAft>
                <a:spcPct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问：</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该项目终止招标情况说明的主要内容该如何把握？</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96130" y="2224520"/>
            <a:ext cx="11122025" cy="368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5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要点分析</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本项目因项目规划改变，可研报告批复被退回等实情，无法继续实施招投标</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工作。可以终止招标。相关法律依据：</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①</a:t>
            </a:r>
            <a:r>
              <a:rPr lang="en-US" altLang="zh-CN" sz="2200" dirty="0" smtClean="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招标投标法</a:t>
            </a:r>
            <a:r>
              <a:rPr lang="en-US" altLang="zh-CN"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第九条</a:t>
            </a:r>
            <a:r>
              <a:rPr lang="zh-CN" altLang="en-US" sz="2200" dirty="0" smtClean="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规定：</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项目按照国家有关规定需要履行项目审批手续的，应当先履行审批手续，取得批准。</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②</a:t>
            </a:r>
            <a:r>
              <a:rPr lang="en-US" altLang="zh-CN"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招标投标法实施条例释义</a:t>
            </a:r>
            <a:r>
              <a:rPr lang="en-US" altLang="zh-CN" sz="2200" dirty="0" smtClean="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第三十一</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条第一</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款：</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“招标过程中出现了非招标人原因无法继续招标的特殊情况的，招标人可以终止招标。” </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2.</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本项目终止招标后，应当做好善后工作，对善意投标人作出赔偿相应损失等处理。</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38530" y="2062317"/>
            <a:ext cx="11122025"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3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案例</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7]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某国有企业光电显示项目招标，招标控制价为</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983</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万元，本项目共有</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13</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家企业参与投标。</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后期审计时</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，审计人员发现如下一些异常情况：</a:t>
            </a:r>
            <a:r>
              <a:rPr lang="zh-CN" altLang="en-US" sz="2200"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一是</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有</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5</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家单位投标</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报价在</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976</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万至</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980</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万</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元之间，价位较高，有紧贴招标控制价围标之</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嫌疑；</a:t>
            </a:r>
            <a:r>
              <a:rPr lang="zh-CN" altLang="en-US" sz="2200"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二是</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另有</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2</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家单位总价相同，疑似串标；</a:t>
            </a:r>
            <a:r>
              <a:rPr lang="zh-CN" altLang="en-US" sz="2200"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三是</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另有</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3</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家单位报价在</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966.9</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万至</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967.5</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万元之间，总价接近，价差较小</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，似有</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围标串标</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嫌疑；</a:t>
            </a:r>
            <a:r>
              <a:rPr lang="zh-CN" altLang="en-US" sz="2200"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四是</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另有</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4</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家</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单位未到现场踏勘，而在投标函和技术标中有“在考察现场并充分研究”、“获取招标文件后，并组织有关人员进行现场踏勘”等表述与事实不符，存在欺骗</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行为；</a:t>
            </a:r>
            <a:r>
              <a:rPr lang="zh-CN" altLang="en-US" sz="2200"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五是</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本项目共有</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10</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家单位投标文件装订风格</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一致，围标串标嫌疑严重。</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300"/>
              </a:lnSpc>
              <a:spcBef>
                <a:spcPct val="0"/>
              </a:spcBef>
              <a:spcAft>
                <a:spcPct val="0"/>
              </a:spcAft>
              <a:defRPr/>
            </a:pP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审计人员要求招标人就本项目异常情况作出调查并出具处理建议。</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27305" algn="just" fontAlgn="base">
              <a:lnSpc>
                <a:spcPts val="3300"/>
              </a:lnSpc>
              <a:spcBef>
                <a:spcPct val="0"/>
              </a:spcBef>
              <a:spcAft>
                <a:spcPct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问：</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该项目调查报告和处理建议的主要内容该如何把握？</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title="地平线"/>
          <p:cNvPicPr>
            <a:picLocks noGrp="1" noChangeAspect="1"/>
          </p:cNvPicPr>
          <p:nvPr>
            <p:ph type="pic" sz="quarter" idx="10"/>
          </p:nvPr>
        </p:nvPicPr>
        <p:blipFill rotWithShape="1">
          <a:blip r:embed="rId1"/>
          <a:srcRect l="23313" r="23313"/>
          <a:stretch>
            <a:fillRect/>
          </a:stretch>
        </p:blipFill>
        <p:spPr>
          <a:xfrm>
            <a:off x="6428154" y="-14249"/>
            <a:ext cx="5588000" cy="6872249"/>
          </a:xfrm>
        </p:spPr>
      </p:pic>
      <p:sp>
        <p:nvSpPr>
          <p:cNvPr id="11" name="页脚占位符 10"/>
          <p:cNvSpPr>
            <a:spLocks noGrp="1"/>
          </p:cNvSpPr>
          <p:nvPr>
            <p:ph type="ftr" sz="quarter" idx="14"/>
          </p:nvPr>
        </p:nvSpPr>
        <p:spPr>
          <a:xfrm>
            <a:off x="338530" y="6356350"/>
            <a:ext cx="2826701" cy="365125"/>
          </a:xfrm>
        </p:spPr>
        <p:txBody>
          <a:bodyPr rtlCol="0"/>
          <a:lstStyle/>
          <a:p>
            <a:r>
              <a:rPr lang="zh-CN" altLang="en-US" dirty="0" smtClean="0"/>
              <a:t>国有企业采购审计巡查热点案例解析</a:t>
            </a:r>
            <a:endParaRPr lang="zh-CN" altLang="en-US" dirty="0">
              <a:latin typeface="Microsoft YaHei UI" panose="020B0503020204020204" pitchFamily="34" charset="-122"/>
              <a:ea typeface="Microsoft YaHei UI" panose="020B0503020204020204" pitchFamily="34" charset="-122"/>
            </a:endParaRPr>
          </a:p>
        </p:txBody>
      </p:sp>
      <p:sp>
        <p:nvSpPr>
          <p:cNvPr id="12" name="灯片编号占位符 11"/>
          <p:cNvSpPr>
            <a:spLocks noGrp="1"/>
          </p:cNvSpPr>
          <p:nvPr>
            <p:ph type="sldNum" sz="quarter" idx="15"/>
          </p:nvPr>
        </p:nvSpPr>
        <p:spPr/>
        <p:txBody>
          <a:bodyPr rtlCol="0"/>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graphicFrame>
        <p:nvGraphicFramePr>
          <p:cNvPr id="14" name="图示 13"/>
          <p:cNvGraphicFramePr/>
          <p:nvPr/>
        </p:nvGraphicFramePr>
        <p:xfrm>
          <a:off x="259573" y="2805311"/>
          <a:ext cx="7342065" cy="2714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96130" y="2206192"/>
            <a:ext cx="11276581" cy="368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5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要点分析</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a:t>
            </a:r>
            <a:r>
              <a:rPr lang="zh-CN" altLang="en-US"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关于</a:t>
            </a:r>
            <a:r>
              <a:rPr lang="en-US" altLang="zh-CN"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5</a:t>
            </a:r>
            <a:r>
              <a:rPr lang="zh-CN" altLang="en-US"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家单位紧贴控制价报价，疑似串标的</a:t>
            </a:r>
            <a:r>
              <a:rPr lang="zh-CN" altLang="en-US"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问题</a:t>
            </a:r>
            <a:r>
              <a:rPr lang="zh-CN" altLang="en-US"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仅凭多家投标单位</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报价均较高这一现象</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，不</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足以直接</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认定其串通投标。建议对该线索进行调查核实后，作出相应处理。</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2.</a:t>
            </a:r>
            <a:r>
              <a:rPr lang="zh-CN" altLang="en-US"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关于</a:t>
            </a:r>
            <a:r>
              <a:rPr lang="en-US" altLang="zh-CN"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2</a:t>
            </a:r>
            <a:r>
              <a:rPr lang="zh-CN" altLang="en-US"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家单位总价相同，疑似串标的</a:t>
            </a:r>
            <a:r>
              <a:rPr lang="zh-CN" altLang="en-US"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问题：</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仅</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凭投标单位总价相同这</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一现象，</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不能认定</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其串通投标</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。串标一般不会报相同价格。</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3.</a:t>
            </a:r>
            <a:r>
              <a:rPr lang="zh-CN" altLang="en-US"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关于有</a:t>
            </a:r>
            <a:r>
              <a:rPr lang="en-US" altLang="zh-CN"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3</a:t>
            </a:r>
            <a:r>
              <a:rPr lang="zh-CN" altLang="en-US"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家单位</a:t>
            </a:r>
            <a:r>
              <a:rPr lang="zh-CN" altLang="en-US"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报价总价</a:t>
            </a:r>
            <a:r>
              <a:rPr lang="zh-CN" altLang="en-US"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接近，价差较小，疑似串标的问题</a:t>
            </a:r>
            <a:r>
              <a:rPr lang="zh-CN" altLang="en-US"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应对涉案投标文件作进一步核查，确认其报价是否存在呈</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等差、等比等规律性</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差异等情况，以认定是否存在串通投标现象。</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96130" y="1958171"/>
            <a:ext cx="11276581" cy="42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3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要点分析</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3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4.</a:t>
            </a:r>
            <a:r>
              <a:rPr lang="zh-CN" altLang="en-US"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关于有</a:t>
            </a:r>
            <a:r>
              <a:rPr lang="en-US" altLang="zh-CN"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4</a:t>
            </a:r>
            <a:r>
              <a:rPr lang="zh-CN" altLang="en-US"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家单位未到现场踏勘，而在</a:t>
            </a:r>
            <a:r>
              <a:rPr lang="zh-CN" altLang="en-US"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投标文件中</a:t>
            </a:r>
            <a:r>
              <a:rPr lang="zh-CN" altLang="en-US"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有“在考察现场并充分研究”等表述，</a:t>
            </a:r>
            <a:r>
              <a:rPr lang="zh-CN" altLang="en-US"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涉嫌弄虚作假的</a:t>
            </a:r>
            <a:r>
              <a:rPr lang="zh-CN" altLang="en-US"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问题：</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本项目系自行踏勘项目，招标人不组织统一踏勘现场，且招标文件中提供了投标函等格式文件。部分投标人未向招标人提出考察现场或现场踏勘要求系正常现象，投标函中关于现场考察等表述，系格式文件中的习惯性表述，据此认定投标人存在弄虚作假行为依据不足。</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300"/>
              </a:lnSpc>
              <a:spcBef>
                <a:spcPct val="0"/>
              </a:spcBef>
              <a:spcAft>
                <a:spcPct val="0"/>
              </a:spcAft>
              <a:defRPr/>
            </a:pP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5.</a:t>
            </a:r>
            <a:r>
              <a:rPr lang="zh-CN" altLang="en-US"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关于有</a:t>
            </a:r>
            <a:r>
              <a:rPr lang="en-US" altLang="zh-CN"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10</a:t>
            </a:r>
            <a:r>
              <a:rPr lang="zh-CN" altLang="en-US"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家单位投标文件装订风格一致，</a:t>
            </a:r>
            <a:r>
              <a:rPr lang="zh-CN" altLang="en-US"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疑似串标的</a:t>
            </a:r>
            <a:r>
              <a:rPr lang="zh-CN" altLang="en-US"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问题：</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本项目招标文件规定：投标文件“装订均应牢固、不易拆散和换页，不得采用活页装订</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。”根据上述要求，本项目投标人所递交的投标文件全都采用胶装密封，该装订方式为实践中的常见方式</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，不宜据此认定其存在串标行为。</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38530" y="2062317"/>
            <a:ext cx="11122025"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5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案例</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8]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某</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国有企业数字化门店项目一期技术采购项目</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招标，招标控制价为</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370</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万元，共有</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3</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家企业参与投标。该项目后期</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审计</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时</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发现</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J</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省某某有限公司和</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S</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省某某数据有限公司</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两家供应商提供的业绩证明材料中，合同名称不一致</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部分内容一致，</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且</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遮盖了保密信息</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，有</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恶意</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串通投标行为。审计人员要求招标人追究相关责任人员的法律责任，依法对其作出相应处理。</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27305" algn="just" fontAlgn="base">
              <a:lnSpc>
                <a:spcPts val="3500"/>
              </a:lnSpc>
              <a:spcBef>
                <a:spcPct val="0"/>
              </a:spcBef>
              <a:spcAft>
                <a:spcPct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问：</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该项目调查报告和处理建议的主要内容该如何把握？</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59764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96130" y="1831186"/>
            <a:ext cx="11276581" cy="443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1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要点分析</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1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a:t>
            </a:r>
            <a:r>
              <a:rPr lang="en-US" altLang="zh-CN" sz="2200" dirty="0" smtClean="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关于投标</a:t>
            </a:r>
            <a:r>
              <a:rPr lang="zh-CN" altLang="en-US"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文件异常一致的认定：</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招标投标法实施条例</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第四十</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条：“有</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下列情形之一的，视为投标人相互串通投标：</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（四）不同投标人的投标文件异常一致或者投标报价呈规律性</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差异；</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法条中的异常一致，是指极小概率或者完全不可能一致的内容在不同投标文件中同时</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出现。</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1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2.</a:t>
            </a:r>
            <a:r>
              <a:rPr lang="zh-CN" altLang="en-US"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关于业绩合同部分内容相同的问题：</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在采购实践中，针对同类商品的买卖活动，不同供应商可能选用相同或类似的合同范本。因此，不同供应商的购销合同确有可能存在部分内容相同的情况，不宜仅凭部分内容一致就直接认定其存在恶意串通</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行为。</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1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3.</a:t>
            </a:r>
            <a:r>
              <a:rPr lang="zh-CN" altLang="en-US" sz="2200" dirty="0" smtClean="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处理</a:t>
            </a:r>
            <a:r>
              <a:rPr lang="zh-CN" altLang="en-US"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建议</a:t>
            </a:r>
            <a:r>
              <a:rPr lang="zh-CN" altLang="en-US" sz="2200" dirty="0" smtClean="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评标委员会对</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两家单位</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的投标文件</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重新进行甄别，如</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发现投标文件</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中存在相同</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的</a:t>
            </a:r>
            <a:r>
              <a:rPr lang="zh-CN" altLang="en-US" sz="2200" dirty="0" smtClean="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文字错误或者印刷错误</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其他商务、技术文件等</a:t>
            </a:r>
            <a:r>
              <a:rPr lang="zh-CN" altLang="en-US" sz="22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自行编制的内容</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多处相同等异常情形</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，依法对两</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家</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单位作视为串通投标处理。</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38530" y="2062317"/>
            <a:ext cx="11122025" cy="368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5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案例</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9]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某国有汽车生产企业某某汽车品牌产</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能</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提升及</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供应商门户</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系统项目采购</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，采用询比方式组织</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采购。后期</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审计</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时</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发现</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：成交供应商</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J</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省某某数据有限公司</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的响应</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保证金，从该公司下属的某软件公司转</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出</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，代理机构和</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评审小组均未</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发现该情况。</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招标投标法实施条例</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第二十六条规定</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依法</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必须进行招标的项目的境内投标单位，以现金或者支票形式提交的投标保证金应当从其基本账户转出</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审计人员认为</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：该</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错误</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属于依法必须</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否决的实质性错误</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，对</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本项目成交结果产生实质性影响</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。要求采购人依法作出相应处理。</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27305" algn="just" fontAlgn="base">
              <a:lnSpc>
                <a:spcPts val="3500"/>
              </a:lnSpc>
              <a:spcBef>
                <a:spcPct val="0"/>
              </a:spcBef>
              <a:spcAft>
                <a:spcPct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问：</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该项目该如何出具情况说明？</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608874"/>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96130" y="1827097"/>
            <a:ext cx="11276581" cy="452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29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要点分析</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29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a:t>
            </a:r>
            <a:r>
              <a:rPr lang="en-US" altLang="zh-CN"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关于保证金应从基本账户转出的规定：</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招标投标法实施条例</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关于“投标保证金应当从投标人基本账户中转出”的规定，是针对依法必须进行招标项目的要求。本项目属于非依法必招项目，且采用询比方式组织采购，采购活动不受</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招标投标法实施条例</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管辖，不能引用该条例的规定否决其响应文件</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29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2.</a:t>
            </a:r>
            <a:r>
              <a:rPr lang="zh-CN" altLang="en-US"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关于出现上述情形是否应当被</a:t>
            </a:r>
            <a:r>
              <a:rPr lang="zh-CN" altLang="en-US"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否决：</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本项目出现上述情形是否应当被否决，取决于采购文件中对此情形是否有明确规定。如本项目采购文件对此未作规定，否决其响应文件依据不足</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29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3.</a:t>
            </a:r>
            <a:r>
              <a:rPr lang="zh-CN" altLang="en-US"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关于担保</a:t>
            </a:r>
            <a:r>
              <a:rPr lang="zh-CN" altLang="en-US"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方式：</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保证金系担保方式中的一种。业界主流观点认为：保证金是以货币或支票等权利凭证为标的的质押担保。依据</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民法典</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的有关规定，质押担保可以由第三人提供质押标的</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2900"/>
              </a:lnSpc>
              <a:spcBef>
                <a:spcPct val="0"/>
              </a:spcBef>
              <a:spcAft>
                <a:spcPct val="0"/>
              </a:spcAft>
              <a:defRPr/>
            </a:pP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处理建议：本项目成交供应商的响应文件不应被否决。</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95059" y="2565497"/>
            <a:ext cx="11122025" cy="23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5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案例</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10]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某</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国有企业协同办公平台优化项目采购</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，采用谈判方式组织采购。后期</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审计</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时</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发现</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J</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省某某数据有限公司和</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S</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省某某软件公司</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响应文件的授权委托书，在法定代表人签署栏中，未按照响应文件格式要求手写签署，而是加盖了法定代表</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人签字章</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。审计意见认为，应当否决上述两家单位的响应文件</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问：</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该项目该如何处理？</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59764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96130" y="1831186"/>
            <a:ext cx="11276581" cy="44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1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要点分析</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1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a:t>
            </a:r>
            <a:r>
              <a:rPr lang="en-US" altLang="zh-CN"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关于响应文件签署的评审：</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关于供应商名称、响应文件签署、联合体协议书等评审因素，属于形式评审的内容。通常在初步评审阶段由评审小组依据采购文件的相关规定进行判定和处理</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1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2.</a:t>
            </a:r>
            <a:r>
              <a:rPr lang="zh-CN" altLang="en-US"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关于是否应当否决的问题：</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该项目采用综合评分法，其初步评审标准未设置形式评审因素；在详细评审标准中，也未涉及响应文件签署等方面的规定。本项目尽管在供应商须知前附表、供应商须知正文和响应文件格式中对响应文件的签署提出了相应要求，但未将其纳入评审因素</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中。</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1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3.</a:t>
            </a:r>
            <a:r>
              <a:rPr lang="zh-CN" altLang="en-US"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采购文件中的其他规定</a:t>
            </a:r>
            <a:r>
              <a:rPr lang="zh-CN" altLang="en-US"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根据采购</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文件第二章“</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6.3.1……</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评审办法没有规定的方法、评审因素和标准，不作为评审依据”的规定，评审小组否决上述两家供应商的响应文件缺乏</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依据。</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title="地平线"/>
          <p:cNvPicPr>
            <a:picLocks noGrp="1" noChangeAspect="1"/>
          </p:cNvPicPr>
          <p:nvPr>
            <p:ph type="pic" sz="quarter" idx="10"/>
          </p:nvPr>
        </p:nvPicPr>
        <p:blipFill rotWithShape="1">
          <a:blip r:embed="rId1"/>
          <a:srcRect l="23313" r="23313"/>
          <a:stretch>
            <a:fillRect/>
          </a:stretch>
        </p:blipFill>
        <p:spPr>
          <a:xfrm>
            <a:off x="6428154" y="-14249"/>
            <a:ext cx="5588000" cy="6872249"/>
          </a:xfrm>
        </p:spPr>
      </p:pic>
      <p:sp>
        <p:nvSpPr>
          <p:cNvPr id="11" name="页脚占位符 10"/>
          <p:cNvSpPr>
            <a:spLocks noGrp="1"/>
          </p:cNvSpPr>
          <p:nvPr>
            <p:ph type="ftr" sz="quarter" idx="14"/>
          </p:nvPr>
        </p:nvSpPr>
        <p:spPr>
          <a:xfrm>
            <a:off x="338530" y="6356350"/>
            <a:ext cx="2826701" cy="365125"/>
          </a:xfrm>
        </p:spPr>
        <p:txBody>
          <a:bodyPr rtlCol="0"/>
          <a:lstStyle/>
          <a:p>
            <a:r>
              <a:rPr lang="zh-CN" altLang="en-US" dirty="0" smtClean="0"/>
              <a:t>国有企业采购审计巡查热点案例解析</a:t>
            </a:r>
            <a:endParaRPr lang="zh-CN" altLang="en-US" dirty="0">
              <a:latin typeface="Microsoft YaHei UI" panose="020B0503020204020204" pitchFamily="34" charset="-122"/>
              <a:ea typeface="Microsoft YaHei UI" panose="020B0503020204020204" pitchFamily="34" charset="-122"/>
            </a:endParaRPr>
          </a:p>
        </p:txBody>
      </p:sp>
      <p:sp>
        <p:nvSpPr>
          <p:cNvPr id="12" name="灯片编号占位符 11"/>
          <p:cNvSpPr>
            <a:spLocks noGrp="1"/>
          </p:cNvSpPr>
          <p:nvPr>
            <p:ph type="sldNum" sz="quarter" idx="15"/>
          </p:nvPr>
        </p:nvSpPr>
        <p:spPr/>
        <p:txBody>
          <a:bodyPr rtlCol="0"/>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graphicFrame>
        <p:nvGraphicFramePr>
          <p:cNvPr id="14" name="图示 13"/>
          <p:cNvGraphicFramePr/>
          <p:nvPr/>
        </p:nvGraphicFramePr>
        <p:xfrm>
          <a:off x="259573" y="2805311"/>
          <a:ext cx="7342065" cy="2714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疑难案件进阶训练</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11" name="矩形 10"/>
          <p:cNvSpPr/>
          <p:nvPr/>
        </p:nvSpPr>
        <p:spPr>
          <a:xfrm>
            <a:off x="683648" y="2159653"/>
            <a:ext cx="10463323" cy="3901068"/>
          </a:xfrm>
          <a:prstGeom prst="rect">
            <a:avLst/>
          </a:prstGeom>
        </p:spPr>
        <p:txBody>
          <a:bodyPr wrap="square">
            <a:spAutoFit/>
          </a:bodyPr>
          <a:lstStyle/>
          <a:p>
            <a:pPr algn="just">
              <a:lnSpc>
                <a:spcPts val="3300"/>
              </a:lnSpc>
              <a:defRPr/>
            </a:pP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案例</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1</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咬文嚼字</a:t>
            </a:r>
            <a:r>
              <a:rPr lang="en-US" altLang="zh-CN"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迈入法律解释的</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大门</a:t>
            </a:r>
            <a:endParaRPr lang="en-US" altLang="zh-CN"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300"/>
              </a:lnSpc>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300"/>
              </a:lnSpc>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背景</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某国有企业办公家具项目招标，</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评审时发现：</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甲投标人的</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控股股东张某，和参加本项目投标的</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乙投标人的</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控股股东李某系夫妻关系。评标委员会认为应当认定甲乙两家公司串标，并拒绝其投标。</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300"/>
              </a:lnSpc>
              <a:defRPr/>
            </a:pP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300"/>
              </a:lnSpc>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相关法条］</a:t>
            </a: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招标投标法实施条例</a:t>
            </a: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300"/>
              </a:lnSpc>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第三十四条第二款　单位负责人为同一人或者存在控股、管理关系的</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不同单位</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，不得参加同一标段投标或者未划分标段的同一招标项目投标。</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96130" y="2455772"/>
            <a:ext cx="11122025" cy="345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3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案例</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某国有施工企业，通过公开</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方式承接了一工程施工项目，其中用于该建设项目的工程材料和设备累计达到</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1930</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多万元。该项目在接受外部审计时，审计人员提出：该批货物系与工程建设有关的货物，且达到了依法必须招标的规模标准，属于依法必须招标的工程货物，应当按照</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招标投标法</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必须招标的工程项目规定</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（国家发改委</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16</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号令）和</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工程建设项目货物招标投标办法</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（七部委</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27</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号令）的相关规定，通过公开招标方式实施采购。</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27305" algn="just" fontAlgn="base">
              <a:lnSpc>
                <a:spcPts val="3300"/>
              </a:lnSpc>
              <a:spcBef>
                <a:spcPct val="0"/>
              </a:spcBef>
              <a:spcAft>
                <a:spcPct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问：</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1</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该批货物是否属于依法必须招标的工程货物？</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27305" algn="just" fontAlgn="base">
              <a:lnSpc>
                <a:spcPts val="3100"/>
              </a:lnSpc>
              <a:spcBef>
                <a:spcPct val="0"/>
              </a:spcBef>
              <a:spcAft>
                <a:spcPct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2</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）该国有施工企业如何向审计人员进行合理的解释和说明？</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疑难案件进阶训练</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矩形 8"/>
          <p:cNvSpPr/>
          <p:nvPr/>
        </p:nvSpPr>
        <p:spPr>
          <a:xfrm>
            <a:off x="649781" y="2346445"/>
            <a:ext cx="10610079" cy="3439211"/>
          </a:xfrm>
          <a:prstGeom prst="rect">
            <a:avLst/>
          </a:prstGeom>
        </p:spPr>
        <p:txBody>
          <a:bodyPr wrap="square">
            <a:spAutoFit/>
          </a:bodyPr>
          <a:lstStyle/>
          <a:p>
            <a:pPr algn="just">
              <a:lnSpc>
                <a:spcPts val="3300"/>
              </a:lnSpc>
              <a:defRPr/>
            </a:pP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案例</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2</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非此即彼</a:t>
            </a:r>
            <a:r>
              <a:rPr lang="en-US" altLang="zh-CN"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最常规的</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解读</a:t>
            </a:r>
            <a:endParaRPr lang="en-US" altLang="zh-CN"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300"/>
              </a:lnSpc>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300"/>
              </a:lnSpc>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背景</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某房地产开发公司（民营企业）投资的住宅小区商品房项目，总投资</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8.5</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亿元，采用公开招标方式择优选择施工企业，该项目在当地县公共资源交易中心网站发布招标信息，招标结束后，在该网站上公告了中标结果。</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300"/>
              </a:lnSpc>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中标结果公告后，招投标行政监督部门收到本项目某投标人投诉，投诉书称：本次招标活动未在国家指定媒介发布公告和公示信息，未公示中标候选人，本次招标活动违法，应重新组织招标。</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48070"/>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疑难案件进阶训练</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11" name="矩形 10"/>
          <p:cNvSpPr/>
          <p:nvPr/>
        </p:nvSpPr>
        <p:spPr>
          <a:xfrm>
            <a:off x="554632" y="1967366"/>
            <a:ext cx="10592339" cy="4295215"/>
          </a:xfrm>
          <a:prstGeom prst="rect">
            <a:avLst/>
          </a:prstGeom>
        </p:spPr>
        <p:txBody>
          <a:bodyPr wrap="square">
            <a:spAutoFit/>
          </a:bodyPr>
          <a:lstStyle/>
          <a:p>
            <a:pPr algn="just" fontAlgn="auto">
              <a:lnSpc>
                <a:spcPts val="3000"/>
              </a:lnSpc>
              <a:spcBef>
                <a:spcPts val="0"/>
              </a:spcBef>
              <a:spcAft>
                <a:spcPts val="0"/>
              </a:spcAft>
              <a:defRPr/>
            </a:pP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案例</a:t>
            </a:r>
            <a:r>
              <a:rPr lang="en-US" altLang="zh-CN"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3</a:t>
            </a: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en-US" altLang="zh-CN" sz="2200" b="1"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名词</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解释</a:t>
            </a:r>
            <a:r>
              <a:rPr lang="en-US" altLang="zh-CN"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等”内与“等”外之</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分</a:t>
            </a:r>
            <a:endParaRPr lang="en-US" altLang="zh-CN"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fontAlgn="auto">
              <a:lnSpc>
                <a:spcPts val="3000"/>
              </a:lnSpc>
              <a:spcBef>
                <a:spcPts val="0"/>
              </a:spcBef>
              <a:spcAft>
                <a:spcPts val="0"/>
              </a:spcAft>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背景</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某国有企业投资的核准类工程项目，项目申请报告</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编制对外发包，预算</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105</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万元，采用比选方式选择编制单位，该项目勘察、设计和施工活动委托招标代理机构实施招标，代理服务费预算为</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93</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万元，采用直接委托方式确定招标代理机构。</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该项目审计时，审计人员提出：上述服务机构的选择，应当通过招标方式确定。</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相关法条］</a:t>
            </a: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招标投标</a:t>
            </a:r>
            <a:r>
              <a:rPr lang="zh-CN" altLang="en-US" sz="2200" dirty="0" smtClean="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法实施条例</a:t>
            </a:r>
            <a:r>
              <a:rPr lang="en-US" altLang="zh-CN" sz="2200" dirty="0" smtClean="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第二条　招标投标法第三条所称工程建设项目，是指工程以及与工程建设有关的货物、服务</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所</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称与工程建设有关的服务，是指为完成工程所需的勘察、设计、监理</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等</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服务。</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48070"/>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疑难案件进阶训练</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矩形 8"/>
          <p:cNvSpPr/>
          <p:nvPr/>
        </p:nvSpPr>
        <p:spPr>
          <a:xfrm>
            <a:off x="594792" y="1991696"/>
            <a:ext cx="10739252" cy="4433073"/>
          </a:xfrm>
          <a:prstGeom prst="rect">
            <a:avLst/>
          </a:prstGeom>
        </p:spPr>
        <p:txBody>
          <a:bodyPr wrap="square">
            <a:spAutoFit/>
          </a:bodyPr>
          <a:lstStyle/>
          <a:p>
            <a:pPr algn="just" fontAlgn="auto">
              <a:lnSpc>
                <a:spcPts val="3100"/>
              </a:lnSpc>
              <a:spcBef>
                <a:spcPts val="0"/>
              </a:spcBef>
              <a:spcAft>
                <a:spcPts val="0"/>
              </a:spcAft>
              <a:defRPr/>
            </a:pP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案例</a:t>
            </a:r>
            <a:r>
              <a:rPr lang="en-US" altLang="zh-CN"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4</a:t>
            </a: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名词</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的特别解释</a:t>
            </a:r>
            <a:r>
              <a:rPr lang="en-US" altLang="zh-CN"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此“项目”非</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“项目”</a:t>
            </a:r>
            <a:endParaRPr lang="en-US" altLang="zh-CN"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fontAlgn="auto">
              <a:lnSpc>
                <a:spcPts val="3100"/>
              </a:lnSpc>
              <a:spcBef>
                <a:spcPts val="0"/>
              </a:spcBef>
              <a:spcAft>
                <a:spcPts val="0"/>
              </a:spcAft>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100"/>
              </a:lnSpc>
              <a:spcBef>
                <a:spcPts val="0"/>
              </a:spcBef>
              <a:spcAft>
                <a:spcPts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背景</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某国有企业货物招标</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项目，</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3</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个包件同时</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招标。甲、乙两家投标人组成联合体投了</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包件；</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甲、丙两家投标人组成联合体投了</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B</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包件；甲、丁两家</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投标人组成联合体投了</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C</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包件。</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100"/>
              </a:lnSpc>
              <a:spcBef>
                <a:spcPts val="0"/>
              </a:spcBef>
              <a:spcAft>
                <a:spcPts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评审时，有评标专家认为</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甲公司在同一招标项目中，分别和乙、丙、丁三家投标人组成联合体参加投标，相关投标</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应当作无效处理。</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100"/>
              </a:lnSpc>
              <a:spcBef>
                <a:spcPts val="0"/>
              </a:spcBef>
              <a:spcAft>
                <a:spcPts val="0"/>
              </a:spcAft>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1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［相关法条］</a:t>
            </a: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招标投标法实施条例</a:t>
            </a: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第三十七条第三款</a:t>
            </a:r>
            <a:endPar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1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联合体各方在</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同一</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项目</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中以自己名义单独投标或者参加其他联合体投标的，相关投标均无效。</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48070"/>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疑难案件进阶训练</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11" name="矩形 10"/>
          <p:cNvSpPr/>
          <p:nvPr/>
        </p:nvSpPr>
        <p:spPr>
          <a:xfrm>
            <a:off x="396130" y="2087708"/>
            <a:ext cx="11129826" cy="3901068"/>
          </a:xfrm>
          <a:prstGeom prst="rect">
            <a:avLst/>
          </a:prstGeom>
        </p:spPr>
        <p:txBody>
          <a:bodyPr wrap="square">
            <a:spAutoFit/>
          </a:bodyPr>
          <a:lstStyle/>
          <a:p>
            <a:pPr algn="just" fontAlgn="auto">
              <a:lnSpc>
                <a:spcPts val="3300"/>
              </a:lnSpc>
              <a:spcBef>
                <a:spcPts val="0"/>
              </a:spcBef>
              <a:spcAft>
                <a:spcPts val="0"/>
              </a:spcAft>
              <a:defRPr/>
            </a:pP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案例</a:t>
            </a:r>
            <a:r>
              <a:rPr lang="en-US" altLang="zh-CN"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5</a:t>
            </a: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读</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懂法条的适用情形</a:t>
            </a:r>
            <a:r>
              <a:rPr lang="en-US" altLang="zh-CN"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参悟立法</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目的</a:t>
            </a:r>
            <a:endParaRPr lang="en-US" altLang="zh-CN"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fontAlgn="auto">
              <a:lnSpc>
                <a:spcPts val="3300"/>
              </a:lnSpc>
              <a:spcBef>
                <a:spcPts val="0"/>
              </a:spcBef>
              <a:spcAft>
                <a:spcPts val="0"/>
              </a:spcAft>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3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背景</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某国有企业投资的新建厂房工程，经批准</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采用邀请招标方式，招标人在投标邀请书中</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规定，招标文件</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的领购时间为</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3</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月</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1</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日</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-3</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月</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2</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日两天。</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300"/>
              </a:lnSpc>
              <a:spcBef>
                <a:spcPts val="0"/>
              </a:spcBef>
              <a:spcAft>
                <a:spcPts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审计意见</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认为，该项目招标文件发售期违反法律规定。</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300"/>
              </a:lnSpc>
              <a:spcBef>
                <a:spcPts val="0"/>
              </a:spcBef>
              <a:spcAft>
                <a:spcPts val="0"/>
              </a:spcAft>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3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［相关法条］</a:t>
            </a: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招标投标法实施条例</a:t>
            </a: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第十六条</a:t>
            </a:r>
            <a:endPar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3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招标人应当按照资格预审公告、招标公告或者投标邀请书规定的时间、地点发售资格预审文件或者招标文件。资格预审文件或者招标文件的发售期不得少于</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5</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日。</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48070"/>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疑难案件进阶训练</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矩形 8"/>
          <p:cNvSpPr/>
          <p:nvPr/>
        </p:nvSpPr>
        <p:spPr>
          <a:xfrm>
            <a:off x="396130" y="2048043"/>
            <a:ext cx="11039514" cy="3910494"/>
          </a:xfrm>
          <a:prstGeom prst="rect">
            <a:avLst/>
          </a:prstGeom>
        </p:spPr>
        <p:txBody>
          <a:bodyPr wrap="square">
            <a:spAutoFit/>
          </a:bodyPr>
          <a:lstStyle/>
          <a:p>
            <a:pPr algn="just" fontAlgn="auto">
              <a:lnSpc>
                <a:spcPts val="3000"/>
              </a:lnSpc>
              <a:spcBef>
                <a:spcPts val="0"/>
              </a:spcBef>
              <a:spcAft>
                <a:spcPts val="0"/>
              </a:spcAft>
              <a:defRPr/>
            </a:pP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案例</a:t>
            </a:r>
            <a:r>
              <a:rPr lang="en-US" altLang="zh-CN"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6</a:t>
            </a: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en-US" altLang="zh-CN"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类似</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情形的法律适用</a:t>
            </a:r>
            <a:r>
              <a:rPr lang="en-US" altLang="zh-CN"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区分不同的适用</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条件</a:t>
            </a:r>
            <a:endParaRPr lang="en-US" altLang="zh-CN"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fontAlgn="auto">
              <a:lnSpc>
                <a:spcPts val="3000"/>
              </a:lnSpc>
              <a:spcBef>
                <a:spcPts val="0"/>
              </a:spcBef>
              <a:spcAft>
                <a:spcPts val="0"/>
              </a:spcAft>
              <a:defRPr/>
            </a:pPr>
            <a:endParaRPr lang="en-US" altLang="zh-CN"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背景</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某国有企业服务项目招标，</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评标结果公示后，招标人收到第二中标候选人来函，反映第一中标候选人因涉其他诉讼案件，被法院冻结部分财产，要求取消其中标资格。经查证，第一中标候选人确实存在上述情形。此时，中标通知书尚未发出。招标人内部就本项目如何处理出现如下几种意见：</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第一种意见认为：</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应依据</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招标投标法实施条例</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55</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条规定，直接确定第二中标候选人为中标人。</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第二种意见认为：</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应依据条例第</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56</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条的规定，启动履约能力审查程序。</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第三种意见认为：</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应依据条例第</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55</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条的规定，确定第一中标候选人为中标人。</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48070"/>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疑难案件进阶训练</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11" name="矩形 10"/>
          <p:cNvSpPr/>
          <p:nvPr/>
        </p:nvSpPr>
        <p:spPr>
          <a:xfrm>
            <a:off x="620889" y="1900865"/>
            <a:ext cx="10896195" cy="4619213"/>
          </a:xfrm>
          <a:prstGeom prst="rect">
            <a:avLst/>
          </a:prstGeom>
        </p:spPr>
        <p:txBody>
          <a:bodyPr wrap="square">
            <a:spAutoFit/>
          </a:bodyPr>
          <a:lstStyle/>
          <a:p>
            <a:pPr algn="just" fontAlgn="auto">
              <a:lnSpc>
                <a:spcPts val="2900"/>
              </a:lnSpc>
              <a:spcBef>
                <a:spcPts val="0"/>
              </a:spcBef>
              <a:spcAft>
                <a:spcPts val="0"/>
              </a:spcAft>
              <a:defRPr/>
            </a:pP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案例</a:t>
            </a:r>
            <a:r>
              <a:rPr lang="en-US" altLang="zh-CN"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6</a:t>
            </a: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en-US" altLang="zh-CN"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类似</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情形的法律适用</a:t>
            </a:r>
            <a:r>
              <a:rPr lang="en-US" altLang="zh-CN"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区分不同的适用</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条件</a:t>
            </a:r>
            <a:endParaRPr lang="en-US" altLang="zh-CN"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fontAlgn="auto">
              <a:lnSpc>
                <a:spcPts val="2900"/>
              </a:lnSpc>
              <a:spcBef>
                <a:spcPts val="0"/>
              </a:spcBef>
              <a:spcAft>
                <a:spcPts val="0"/>
              </a:spcAft>
              <a:defRPr/>
            </a:pPr>
            <a:endParaRPr lang="en-US" altLang="zh-CN"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29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相关法条］</a:t>
            </a: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招标投标法实施条例</a:t>
            </a: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第五十五条</a:t>
            </a:r>
            <a:endPar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国有资金占控股或者主导地位的依法必须进行招标的项目，招标人应当确定排名第一的中标候选人为中标人。排名第一的中标候选人放弃中标、因不可抗力不能履行合同、不按照招标文件要求提交履约保证金，或者</a:t>
            </a:r>
            <a:r>
              <a:rPr lang="zh-CN" altLang="en-US" sz="2200" dirty="0">
                <a:solidFill>
                  <a:srgbClr val="0066CC"/>
                </a:solidFill>
                <a:effectLst>
                  <a:outerShdw blurRad="38100" dist="38100" dir="2700000" algn="tl">
                    <a:srgbClr val="000000">
                      <a:alpha val="43137"/>
                    </a:srgbClr>
                  </a:outerShdw>
                </a:effectLst>
                <a:latin typeface="微软雅黑" panose="020B0503020204020204" charset="-122"/>
                <a:ea typeface="微软雅黑" panose="020B0503020204020204" charset="-122"/>
              </a:rPr>
              <a:t>被查实</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存在</a:t>
            </a:r>
            <a:r>
              <a:rPr lang="zh-CN" altLang="en-US" sz="2200" dirty="0">
                <a:solidFill>
                  <a:srgbClr val="0066CC"/>
                </a:solidFill>
                <a:effectLst>
                  <a:outerShdw blurRad="38100" dist="38100" dir="2700000" algn="tl">
                    <a:srgbClr val="000000">
                      <a:alpha val="43137"/>
                    </a:srgbClr>
                  </a:outerShdw>
                </a:effectLst>
                <a:latin typeface="微软雅黑" panose="020B0503020204020204" charset="-122"/>
                <a:ea typeface="微软雅黑" panose="020B0503020204020204" charset="-122"/>
              </a:rPr>
              <a:t>影响中标结果</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的</a:t>
            </a:r>
            <a:r>
              <a:rPr lang="zh-CN" altLang="en-US" sz="2200" dirty="0">
                <a:solidFill>
                  <a:srgbClr val="0066CC"/>
                </a:solidFill>
                <a:effectLst>
                  <a:outerShdw blurRad="38100" dist="38100" dir="2700000" algn="tl">
                    <a:srgbClr val="000000">
                      <a:alpha val="43137"/>
                    </a:srgbClr>
                  </a:outerShdw>
                </a:effectLst>
                <a:latin typeface="微软雅黑" panose="020B0503020204020204" charset="-122"/>
                <a:ea typeface="微软雅黑" panose="020B0503020204020204" charset="-122"/>
              </a:rPr>
              <a:t>违法行为</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等情形，不符合中标条件的，招标人可以按照评标委员会提出的中标候选人名单排序依次确定其他中标候选人为中标人，也可以重新招标。</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2900"/>
              </a:lnSpc>
              <a:spcBef>
                <a:spcPts val="0"/>
              </a:spcBef>
              <a:spcAft>
                <a:spcPts val="0"/>
              </a:spcAft>
              <a:defRPr/>
            </a:pP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招标投标法实施条例</a:t>
            </a: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第五十六条</a:t>
            </a:r>
            <a:endPar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2900"/>
              </a:lnSpc>
              <a:spcBef>
                <a:spcPts val="0"/>
              </a:spcBef>
              <a:spcAft>
                <a:spcPts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中标候选人的经营、财务状况发生较大变化或者</a:t>
            </a:r>
            <a:r>
              <a:rPr lang="zh-CN" altLang="en-US" sz="2200" dirty="0">
                <a:solidFill>
                  <a:srgbClr val="0066CC"/>
                </a:solidFill>
                <a:effectLst>
                  <a:outerShdw blurRad="38100" dist="38100" dir="2700000" algn="tl">
                    <a:srgbClr val="000000">
                      <a:alpha val="43137"/>
                    </a:srgbClr>
                  </a:outerShdw>
                </a:effectLst>
                <a:latin typeface="微软雅黑" panose="020B0503020204020204" charset="-122"/>
                <a:ea typeface="微软雅黑" panose="020B0503020204020204" charset="-122"/>
              </a:rPr>
              <a:t>存在违法行为</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，招标人认为</a:t>
            </a:r>
            <a:r>
              <a:rPr lang="zh-CN" altLang="en-US" sz="2200" dirty="0">
                <a:solidFill>
                  <a:srgbClr val="0066CC"/>
                </a:solidFill>
                <a:effectLst>
                  <a:outerShdw blurRad="38100" dist="38100" dir="2700000" algn="tl">
                    <a:srgbClr val="000000">
                      <a:alpha val="43137"/>
                    </a:srgbClr>
                  </a:outerShdw>
                </a:effectLst>
                <a:latin typeface="微软雅黑" panose="020B0503020204020204" charset="-122"/>
                <a:ea typeface="微软雅黑" panose="020B0503020204020204" charset="-122"/>
              </a:rPr>
              <a:t>可能影响其履约能力</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的，应当在发出中标通知书前由原评标委员会按照招标文件规定的标准和方法审查确认。</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48070"/>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疑难案件进阶训练</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11" name="矩形 10"/>
          <p:cNvSpPr/>
          <p:nvPr/>
        </p:nvSpPr>
        <p:spPr>
          <a:xfrm>
            <a:off x="621082" y="2087708"/>
            <a:ext cx="9211540" cy="3022109"/>
          </a:xfrm>
          <a:prstGeom prst="rect">
            <a:avLst/>
          </a:prstGeom>
        </p:spPr>
        <p:txBody>
          <a:bodyPr wrap="square">
            <a:spAutoFit/>
          </a:bodyPr>
          <a:lstStyle/>
          <a:p>
            <a:pPr algn="just" fontAlgn="auto">
              <a:lnSpc>
                <a:spcPts val="3300"/>
              </a:lnSpc>
              <a:spcBef>
                <a:spcPts val="0"/>
              </a:spcBef>
              <a:spcAft>
                <a:spcPts val="0"/>
              </a:spcAft>
              <a:defRPr/>
            </a:pP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案例</a:t>
            </a:r>
            <a:r>
              <a:rPr lang="en-US" altLang="zh-CN"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6</a:t>
            </a: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en-US" altLang="zh-CN"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类似</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情形的法律适用</a:t>
            </a:r>
            <a:r>
              <a:rPr lang="en-US" altLang="zh-CN"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区分不同的适用</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条件</a:t>
            </a:r>
            <a:endParaRPr lang="en-US" altLang="zh-CN"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fontAlgn="auto">
              <a:lnSpc>
                <a:spcPts val="3300"/>
              </a:lnSpc>
              <a:spcBef>
                <a:spcPts val="0"/>
              </a:spcBef>
              <a:spcAft>
                <a:spcPts val="0"/>
              </a:spcAft>
              <a:defRPr/>
            </a:pPr>
            <a:endParaRPr lang="en-US" altLang="zh-CN"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300"/>
              </a:lnSpc>
              <a:spcBef>
                <a:spcPts val="0"/>
              </a:spcBef>
              <a:spcAft>
                <a:spcPts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［要点提示］</a:t>
            </a:r>
            <a:endPar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300"/>
              </a:lnSpc>
              <a:spcBef>
                <a:spcPts val="0"/>
              </a:spcBef>
              <a:spcAft>
                <a:spcPts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中标候选人违法行为导致的后果分为两类：</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300"/>
              </a:lnSpc>
              <a:spcBef>
                <a:spcPts val="0"/>
              </a:spcBef>
              <a:spcAft>
                <a:spcPts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丧失中标资格  丧失履约能力</a:t>
            </a:r>
            <a:endPar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300"/>
              </a:lnSpc>
              <a:spcBef>
                <a:spcPts val="0"/>
              </a:spcBef>
              <a:spcAft>
                <a:spcPts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中标候选人违法行为发生的项目</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300"/>
              </a:lnSpc>
              <a:spcBef>
                <a:spcPts val="0"/>
              </a:spcBef>
              <a:spcAft>
                <a:spcPts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本项目  其他项目　　</a:t>
            </a:r>
            <a:endPar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48070"/>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疑难案件进阶训练</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矩形 8"/>
          <p:cNvSpPr/>
          <p:nvPr/>
        </p:nvSpPr>
        <p:spPr>
          <a:xfrm>
            <a:off x="528760" y="1977779"/>
            <a:ext cx="10988324" cy="4295215"/>
          </a:xfrm>
          <a:prstGeom prst="rect">
            <a:avLst/>
          </a:prstGeom>
        </p:spPr>
        <p:txBody>
          <a:bodyPr wrap="square">
            <a:spAutoFit/>
          </a:bodyPr>
          <a:lstStyle/>
          <a:p>
            <a:pPr algn="just" fontAlgn="auto">
              <a:lnSpc>
                <a:spcPts val="3000"/>
              </a:lnSpc>
              <a:spcBef>
                <a:spcPts val="0"/>
              </a:spcBef>
              <a:spcAft>
                <a:spcPts val="0"/>
              </a:spcAft>
              <a:defRPr/>
            </a:pP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案例</a:t>
            </a:r>
            <a:r>
              <a:rPr lang="en-US" altLang="zh-CN"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7</a:t>
            </a: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适用</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标准之间的冲突</a:t>
            </a:r>
            <a:r>
              <a:rPr lang="en-US" altLang="zh-CN"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寻找上一级标准</a:t>
            </a:r>
            <a:endParaRPr lang="en-US" altLang="zh-CN"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背景</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某国有企业货物招标项目，</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投标人甲</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的投标函中</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，大写金额为</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：肆佰贰拾捌万捌仟</a:t>
            </a:r>
            <a:r>
              <a:rPr lang="zh-CN" altLang="en-US" sz="2200" dirty="0" smtClean="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零捌</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元整，小写金额为</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4288</a:t>
            </a:r>
            <a:r>
              <a:rPr lang="en-US" altLang="zh-CN" sz="2200" dirty="0" smtClean="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080</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元。评标专家发现</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，投标函中</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的小写</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金额</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4288080</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元与按单价汇总金额一致。该投标文件应如何处理？</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评审现场出现如下三种处理</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意见：</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1</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）按</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两个报价处理，否决</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投标；</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2</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）以</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大写修正</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小写；</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3</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）以</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单价汇总修正</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总价。</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试问：</a:t>
            </a:r>
            <a:endPar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哪一种意见更合理，为什么？</a:t>
            </a:r>
            <a:endPar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48070"/>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疑难案件进阶训练</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11" name="矩形 10"/>
          <p:cNvSpPr/>
          <p:nvPr/>
        </p:nvSpPr>
        <p:spPr>
          <a:xfrm>
            <a:off x="584818" y="2166730"/>
            <a:ext cx="10895982" cy="2740302"/>
          </a:xfrm>
          <a:prstGeom prst="rect">
            <a:avLst/>
          </a:prstGeom>
        </p:spPr>
        <p:txBody>
          <a:bodyPr wrap="square">
            <a:spAutoFit/>
          </a:bodyPr>
          <a:lstStyle/>
          <a:p>
            <a:pPr algn="just" fontAlgn="auto">
              <a:lnSpc>
                <a:spcPts val="3500"/>
              </a:lnSpc>
              <a:spcBef>
                <a:spcPts val="0"/>
              </a:spcBef>
              <a:spcAft>
                <a:spcPts val="0"/>
              </a:spcAft>
              <a:defRPr/>
            </a:pP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案例</a:t>
            </a:r>
            <a:r>
              <a:rPr lang="en-US" altLang="zh-CN"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7</a:t>
            </a: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适用</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标准之间的冲突</a:t>
            </a:r>
            <a:r>
              <a:rPr lang="en-US" altLang="zh-CN"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寻找上一级标准</a:t>
            </a:r>
            <a:endParaRPr lang="en-US" altLang="zh-CN"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500"/>
              </a:lnSpc>
              <a:spcBef>
                <a:spcPts val="0"/>
              </a:spcBef>
              <a:spcAft>
                <a:spcPts val="0"/>
              </a:spcAft>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500"/>
              </a:lnSpc>
              <a:spcBef>
                <a:spcPts val="0"/>
              </a:spcBef>
              <a:spcAft>
                <a:spcPts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相关法条］</a:t>
            </a: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评标委员会和评标方法暂行规定</a:t>
            </a: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（七部委</a:t>
            </a: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12</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号令）第十九条第二款</a:t>
            </a:r>
            <a:endPar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500"/>
              </a:lnSpc>
              <a:spcBef>
                <a:spcPts val="0"/>
              </a:spcBef>
              <a:spcAft>
                <a:spcPts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投标文件中的大写金额和小写金额不一致的，以大写金额为准；总价金额与单价金额不一致的，以单价金额为准，但单价金额小数点有明显错误的除外；对不同文字文本投标文件的解释发生异议的，以中文文本为准。</a:t>
            </a:r>
            <a:endPar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48070"/>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疑难案件进阶训练</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矩形 8"/>
          <p:cNvSpPr/>
          <p:nvPr/>
        </p:nvSpPr>
        <p:spPr>
          <a:xfrm>
            <a:off x="528760" y="2154297"/>
            <a:ext cx="10988324" cy="3750194"/>
          </a:xfrm>
          <a:prstGeom prst="rect">
            <a:avLst/>
          </a:prstGeom>
        </p:spPr>
        <p:txBody>
          <a:bodyPr wrap="square">
            <a:spAutoFit/>
          </a:bodyPr>
          <a:lstStyle/>
          <a:p>
            <a:pPr algn="just" fontAlgn="auto">
              <a:lnSpc>
                <a:spcPts val="3200"/>
              </a:lnSpc>
              <a:spcBef>
                <a:spcPts val="0"/>
              </a:spcBef>
              <a:spcAft>
                <a:spcPts val="0"/>
              </a:spcAft>
              <a:defRPr/>
            </a:pP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案例</a:t>
            </a:r>
            <a:r>
              <a:rPr lang="en-US" altLang="zh-CN"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8</a:t>
            </a: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适用</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不同法条时的冲突</a:t>
            </a:r>
            <a:r>
              <a:rPr lang="en-US" altLang="zh-CN"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寻找立法目的</a:t>
            </a:r>
            <a:endParaRPr lang="en-US" altLang="zh-CN"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200"/>
              </a:lnSpc>
              <a:spcBef>
                <a:spcPts val="0"/>
              </a:spcBef>
              <a:spcAft>
                <a:spcPts val="0"/>
              </a:spcAft>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2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背景</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某国有企业投资的工程施工</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项目招标，招标人在招标公告中规定“本项目不接受联合体投标”。公告挂网后，收到潜在投标人异议，称该规定违法。</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200"/>
              </a:lnSpc>
              <a:spcBef>
                <a:spcPts val="0"/>
              </a:spcBef>
              <a:spcAft>
                <a:spcPts val="0"/>
              </a:spcAft>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2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［相关法条］</a:t>
            </a: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招标投标法</a:t>
            </a: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第三十一条</a:t>
            </a:r>
            <a:endPar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200"/>
              </a:lnSpc>
              <a:spcBef>
                <a:spcPts val="0"/>
              </a:spcBef>
              <a:spcAft>
                <a:spcPts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两个以上法人或者其他组织可以组成一个联合体，以一个投标人的身份共同投标。</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2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招标投标法实施条例</a:t>
            </a: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第三十七条</a:t>
            </a:r>
            <a:endPar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2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招标人应当在资格预审公告、招标公告或者投标邀请书中载明是否接受联合体投标。</a:t>
            </a:r>
            <a:endPar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96130" y="2455772"/>
            <a:ext cx="11122025"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3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相关法条</a:t>
            </a:r>
            <a:r>
              <a:rPr lang="en-US" altLang="zh-CN" sz="2200" dirty="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招标投标法</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第三</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条：在</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中华人民共和国境内进行下列工程建设项目包括项目的勘察、设计、施工、监理以及与</a:t>
            </a:r>
            <a:r>
              <a:rPr lang="zh-CN" altLang="en-US"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rPr>
              <a:t>工程建设有关的重要设备、材料</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等的采购，必须进行招标：</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27305" algn="just" fontAlgn="base">
              <a:lnSpc>
                <a:spcPts val="3300"/>
              </a:lnSpc>
              <a:spcBef>
                <a:spcPct val="0"/>
              </a:spcBef>
              <a:spcAft>
                <a:spcPct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2</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必须招标的工程项目</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规定</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（发改</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委</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16</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号令）</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第五条：本</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规定第二条至第四条规定范围内的项目，其勘察、设计、施工、监理以及与工程建设有关的重要设备、材料等的采购达到下列标准之一的，必须招标：</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27305" algn="just" fontAlgn="base">
              <a:lnSpc>
                <a:spcPts val="3300"/>
              </a:lnSpc>
              <a:spcBef>
                <a:spcPct val="0"/>
              </a:spcBef>
              <a:spcAft>
                <a:spcPct val="0"/>
              </a:spcAft>
              <a:defRPr/>
            </a:pP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一）施工单项合同估算价在</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400</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万元人民币以上；</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27305" algn="just" fontAlgn="base">
              <a:lnSpc>
                <a:spcPts val="3300"/>
              </a:lnSpc>
              <a:spcBef>
                <a:spcPct val="0"/>
              </a:spcBef>
              <a:spcAft>
                <a:spcPct val="0"/>
              </a:spcAft>
              <a:defRPr/>
            </a:pPr>
            <a:r>
              <a:rPr lang="zh-CN" altLang="en-US" sz="2200" dirty="0" smtClean="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rPr>
              <a:t>二）重要设备、材料等货物的采购，单项合同估算价在</a:t>
            </a:r>
            <a:r>
              <a:rPr lang="en-US" altLang="zh-CN"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rPr>
              <a:t>200</a:t>
            </a:r>
            <a:r>
              <a:rPr lang="zh-CN" altLang="en-US"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rPr>
              <a:t>万元人民币以上；</a:t>
            </a:r>
            <a:endParaRPr lang="zh-CN" altLang="en-US"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27305" algn="just" fontAlgn="base">
              <a:lnSpc>
                <a:spcPts val="3300"/>
              </a:lnSpc>
              <a:spcBef>
                <a:spcPct val="0"/>
              </a:spcBef>
              <a:spcAft>
                <a:spcPct val="0"/>
              </a:spcAft>
              <a:defRPr/>
            </a:pP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三）勘察、设计、监理等服务的采购，单项合同估算价在</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100</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万元人民币以上。</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48070"/>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疑难案件进阶训练</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11" name="矩形 10"/>
          <p:cNvSpPr/>
          <p:nvPr/>
        </p:nvSpPr>
        <p:spPr>
          <a:xfrm>
            <a:off x="574875" y="2051052"/>
            <a:ext cx="10988324" cy="4067780"/>
          </a:xfrm>
          <a:prstGeom prst="rect">
            <a:avLst/>
          </a:prstGeom>
        </p:spPr>
        <p:txBody>
          <a:bodyPr wrap="square">
            <a:spAutoFit/>
          </a:bodyPr>
          <a:lstStyle/>
          <a:p>
            <a:pPr algn="just">
              <a:lnSpc>
                <a:spcPts val="3100"/>
              </a:lnSpc>
              <a:defRPr/>
            </a:pPr>
            <a:r>
              <a:rPr lang="zh-CN" altLang="en-US" sz="24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案例</a:t>
            </a:r>
            <a:r>
              <a:rPr lang="en-US" altLang="zh-CN" sz="24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9</a:t>
            </a:r>
            <a:r>
              <a:rPr lang="zh-CN" altLang="en-US" sz="24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400" spc="-1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不同</a:t>
            </a:r>
            <a:r>
              <a:rPr lang="zh-CN" altLang="en-US" sz="2400" spc="-1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法律文件之间的冲突</a:t>
            </a:r>
            <a:r>
              <a:rPr lang="en-US" altLang="zh-CN" sz="2400" spc="-1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400" spc="-1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参照立法法的相关规定</a:t>
            </a:r>
            <a:endParaRPr lang="en-US" altLang="zh-CN" sz="2400" spc="-1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100"/>
              </a:lnSpc>
              <a:defRPr/>
            </a:pPr>
            <a:endParaRPr lang="zh-CN" altLang="en-US"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100"/>
              </a:lnSpc>
              <a:defRPr/>
            </a:pPr>
            <a:r>
              <a:rPr lang="zh-CN" altLang="en-US"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背景</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招标投标法实施条例</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规定，招标人在招标文件中要求投标人提交投标保证金的，投标保证金金额不得超过招标项目估算价的</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2%</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100"/>
              </a:lnSpc>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工程建设项目施工招标投标办法</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规定，投标保证金不得超过项目估算价的</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2%</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，且最高不得超过</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80</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万元。</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100"/>
              </a:lnSpc>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房屋建筑和市政基础设施工程施工招标投标管理办法</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（住建部</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89</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号令）规定</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，一般不得超过投标总价的</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2</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％，最高不得超过</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50</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万元</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100"/>
              </a:lnSpc>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100"/>
              </a:lnSpc>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请问</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某政府投资建设的城市高架快速路，投标保证金的上限是多少？</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48070"/>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疑难案件进阶训练</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11" name="矩形 10"/>
          <p:cNvSpPr/>
          <p:nvPr/>
        </p:nvSpPr>
        <p:spPr>
          <a:xfrm>
            <a:off x="574875" y="2051052"/>
            <a:ext cx="10988324" cy="4067780"/>
          </a:xfrm>
          <a:prstGeom prst="rect">
            <a:avLst/>
          </a:prstGeom>
        </p:spPr>
        <p:txBody>
          <a:bodyPr wrap="square">
            <a:spAutoFit/>
          </a:bodyPr>
          <a:lstStyle/>
          <a:p>
            <a:pPr algn="just">
              <a:lnSpc>
                <a:spcPts val="3100"/>
              </a:lnSpc>
              <a:defRPr/>
            </a:pPr>
            <a:r>
              <a:rPr lang="zh-CN" altLang="en-US" sz="24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案例</a:t>
            </a:r>
            <a:r>
              <a:rPr lang="en-US" altLang="zh-CN" sz="24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9</a:t>
            </a:r>
            <a:r>
              <a:rPr lang="zh-CN" altLang="en-US" sz="24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400" spc="-1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不同</a:t>
            </a:r>
            <a:r>
              <a:rPr lang="zh-CN" altLang="en-US" sz="2400" spc="-1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法律文件之间的冲突</a:t>
            </a:r>
            <a:r>
              <a:rPr lang="en-US" altLang="zh-CN" sz="2400" spc="-1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400" spc="-1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参照立法法的相关规定</a:t>
            </a:r>
            <a:endParaRPr lang="en-US" altLang="zh-CN" sz="2400" spc="-1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100"/>
              </a:lnSpc>
              <a:defRPr/>
            </a:pPr>
            <a:endParaRPr lang="zh-CN" altLang="en-US"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100"/>
              </a:lnSpc>
              <a:defRPr/>
            </a:pPr>
            <a:r>
              <a:rPr lang="zh-CN" altLang="en-US"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背景</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招标投标法实施条例</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规定，招标人在招标文件中要求投标人提交投标保证金的，投标保证金金额不得超过招标项目估算价的</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2%</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100"/>
              </a:lnSpc>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工程建设项目施工招标投标办法</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规定，投标保证金不得超过项目估算价的</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2%</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，且最高不得超过</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80</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万元。</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100"/>
              </a:lnSpc>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公路工程建设项目招标投标管理办法</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（交通运输</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部</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24</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号令</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）规定，投标</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保证金不得超过招标标段估算价的</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2%</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100"/>
              </a:lnSpc>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just">
              <a:lnSpc>
                <a:spcPts val="3100"/>
              </a:lnSpc>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请问</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某省交通控股集团投资建设的高速公路，投标保证金最高上限是多少？</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48070"/>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疑难案件进阶训练</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38530" y="1653199"/>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矩形 8"/>
          <p:cNvSpPr/>
          <p:nvPr/>
        </p:nvSpPr>
        <p:spPr>
          <a:xfrm>
            <a:off x="527693" y="1829931"/>
            <a:ext cx="10989391" cy="4708981"/>
          </a:xfrm>
          <a:prstGeom prst="rect">
            <a:avLst/>
          </a:prstGeom>
        </p:spPr>
        <p:txBody>
          <a:bodyPr wrap="square">
            <a:spAutoFit/>
          </a:bodyPr>
          <a:lstStyle/>
          <a:p>
            <a:pPr algn="just" fontAlgn="auto">
              <a:lnSpc>
                <a:spcPts val="2900"/>
              </a:lnSpc>
              <a:spcBef>
                <a:spcPts val="0"/>
              </a:spcBef>
              <a:spcAft>
                <a:spcPts val="0"/>
              </a:spcAft>
              <a:defRPr/>
            </a:pPr>
            <a:r>
              <a:rPr lang="zh-CN" altLang="en-US" sz="24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案例</a:t>
            </a:r>
            <a:r>
              <a:rPr lang="en-US" altLang="zh-CN" sz="24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10</a:t>
            </a:r>
            <a:r>
              <a:rPr lang="zh-CN" altLang="en-US" sz="24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4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无法</a:t>
            </a:r>
            <a:r>
              <a:rPr lang="zh-CN" altLang="en-US"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条可依之寻找立法原则</a:t>
            </a:r>
            <a:endParaRPr lang="en-US" altLang="zh-CN"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2900"/>
              </a:lnSpc>
              <a:spcBef>
                <a:spcPts val="0"/>
              </a:spcBef>
              <a:spcAft>
                <a:spcPts val="0"/>
              </a:spcAft>
              <a:defRPr/>
            </a:pPr>
            <a:endParaRPr lang="zh-CN" altLang="en-US"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2900"/>
              </a:lnSpc>
              <a:spcBef>
                <a:spcPts val="0"/>
              </a:spcBef>
              <a:spcAft>
                <a:spcPts val="0"/>
              </a:spcAft>
              <a:defRPr/>
            </a:pPr>
            <a:r>
              <a:rPr lang="zh-CN" altLang="en-US"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4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背景</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某国有企业新建生产线生产设备招标项目，招标公告规定，本项目接受</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联合体</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投标。某设备制造商与其下属全资子公司设备安装服务公司组成</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联合体</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参加本项目投标</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，招标文件对此情形未作规定</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2900"/>
              </a:lnSpc>
              <a:spcBef>
                <a:spcPts val="0"/>
              </a:spcBef>
              <a:spcAft>
                <a:spcPts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评审</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时，评标专家之间对此有不同意见</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2900"/>
              </a:lnSpc>
              <a:spcBef>
                <a:spcPts val="0"/>
              </a:spcBef>
              <a:spcAft>
                <a:spcPts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第一</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种意见</a:t>
            </a:r>
            <a:r>
              <a:rPr lang="zh-CN" altLang="en-US" sz="2200" dirty="0" smtClean="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认为：</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应当依据</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招标投标法实施条例</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第三十四条作无效投标处理</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2900"/>
              </a:lnSpc>
              <a:spcBef>
                <a:spcPts val="0"/>
              </a:spcBef>
              <a:spcAft>
                <a:spcPts val="0"/>
              </a:spcAft>
              <a:defRPr/>
            </a:pP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smtClean="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第二种意见认为：</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法</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无禁止，不应否决。</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2900"/>
              </a:lnSpc>
              <a:spcBef>
                <a:spcPts val="0"/>
              </a:spcBef>
              <a:spcAft>
                <a:spcPts val="0"/>
              </a:spcAft>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2900"/>
              </a:lnSpc>
              <a:spcBef>
                <a:spcPts val="0"/>
              </a:spcBef>
              <a:spcAft>
                <a:spcPts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［相关法条］</a:t>
            </a: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招标投标法实施条例</a:t>
            </a:r>
            <a:r>
              <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en-US" altLang="zh-CN"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29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第三十四条第二款　单位负责人为同一人或者存在控股、管理关系的不同单位，不得参加同一标段投标或者未划分标段的同一招标项目投标。</a:t>
            </a:r>
            <a:endPar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48070"/>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疑难案件进阶训练</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11" name="矩形 10"/>
          <p:cNvSpPr/>
          <p:nvPr/>
        </p:nvSpPr>
        <p:spPr>
          <a:xfrm>
            <a:off x="565463" y="2051052"/>
            <a:ext cx="11120954" cy="3580467"/>
          </a:xfrm>
          <a:prstGeom prst="rect">
            <a:avLst/>
          </a:prstGeom>
        </p:spPr>
        <p:txBody>
          <a:bodyPr wrap="square">
            <a:spAutoFit/>
          </a:bodyPr>
          <a:lstStyle/>
          <a:p>
            <a:pPr algn="just" fontAlgn="auto">
              <a:lnSpc>
                <a:spcPts val="3400"/>
              </a:lnSpc>
              <a:spcBef>
                <a:spcPts val="0"/>
              </a:spcBef>
              <a:spcAft>
                <a:spcPts val="0"/>
              </a:spcAft>
              <a:defRPr/>
            </a:pP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案例</a:t>
            </a:r>
            <a:r>
              <a:rPr lang="en-US" altLang="zh-CN"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11</a:t>
            </a: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无法</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条可依之寻找立法目的</a:t>
            </a: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400"/>
              </a:lnSpc>
              <a:spcBef>
                <a:spcPts val="0"/>
              </a:spcBef>
              <a:spcAft>
                <a:spcPts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endPar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400"/>
              </a:lnSpc>
              <a:spcBef>
                <a:spcPts val="0"/>
              </a:spcBef>
              <a:spcAft>
                <a:spcPts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背景</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某国有企业货物招标项目，采用经评审的最低投标价法评审，以通过初步评审的报价</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最低者为</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第一中标候选人</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。评审时发现，甲、乙两</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家供应商均通过了初步评审</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，报价最低且相同。</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400"/>
              </a:lnSpc>
              <a:spcBef>
                <a:spcPts val="0"/>
              </a:spcBef>
              <a:spcAft>
                <a:spcPts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评标委员会就</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推荐哪</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家供应商为</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排名第一</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的中标候选人发生</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分歧，一筹莫展。</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400"/>
              </a:lnSpc>
              <a:spcBef>
                <a:spcPts val="0"/>
              </a:spcBef>
              <a:spcAft>
                <a:spcPts val="0"/>
              </a:spcAft>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400"/>
              </a:lnSpc>
              <a:spcBef>
                <a:spcPts val="0"/>
              </a:spcBef>
              <a:spcAft>
                <a:spcPts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相关法条：</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无</a:t>
            </a:r>
            <a:endPar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48070"/>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疑难案件进阶训练</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矩形 8"/>
          <p:cNvSpPr/>
          <p:nvPr/>
        </p:nvSpPr>
        <p:spPr>
          <a:xfrm>
            <a:off x="541892" y="2051052"/>
            <a:ext cx="10975192" cy="4295215"/>
          </a:xfrm>
          <a:prstGeom prst="rect">
            <a:avLst/>
          </a:prstGeom>
        </p:spPr>
        <p:txBody>
          <a:bodyPr wrap="square">
            <a:spAutoFit/>
          </a:bodyPr>
          <a:lstStyle/>
          <a:p>
            <a:pPr algn="just" fontAlgn="auto">
              <a:lnSpc>
                <a:spcPts val="3000"/>
              </a:lnSpc>
              <a:spcBef>
                <a:spcPts val="0"/>
              </a:spcBef>
              <a:spcAft>
                <a:spcPts val="0"/>
              </a:spcAft>
              <a:defRPr/>
            </a:pPr>
            <a:r>
              <a:rPr lang="zh-CN" altLang="en-US" sz="24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案例</a:t>
            </a:r>
            <a:r>
              <a:rPr lang="en-US" altLang="zh-CN" sz="24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12</a:t>
            </a:r>
            <a:r>
              <a:rPr lang="zh-CN" altLang="en-US" sz="24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4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目的</a:t>
            </a:r>
            <a:r>
              <a:rPr lang="zh-CN" altLang="en-US"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和原则之间的冲突</a:t>
            </a:r>
            <a:r>
              <a:rPr lang="en-US" altLang="zh-CN"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服从立法目的</a:t>
            </a:r>
            <a:endParaRPr lang="en-US" altLang="zh-CN"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endParaRPr lang="zh-CN" altLang="en-US"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背景</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某</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市城投公司负责实施的市政工程施工项目招标，</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招标文件发售时间截止后，只有３家投标人购买了招标文件，招标人决定延长文件发售期直至投标截止日止。</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此时出现两种</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意见。第一</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种意见认为：可以延长，理由为有利于扩大竞争；另一种意见认为：不可以延长，理由为延长发售期违反了诚信原则，对这</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3</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家投标人不公平。</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招标目的：</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提高资金的使用效益</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招标原则：</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公开、公平、公正和诚实信用。</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原 理：</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目的</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是目标，原则是路径（方法）；出现“方法（或路径）与目标相偏离”时，应调整方法，以适应目标；而非为了适用原则而牺牲目标</a:t>
            </a:r>
            <a:endPar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48070"/>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疑难案件进阶训练</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11" name="矩形 10"/>
          <p:cNvSpPr/>
          <p:nvPr/>
        </p:nvSpPr>
        <p:spPr>
          <a:xfrm>
            <a:off x="555482" y="2087708"/>
            <a:ext cx="10961602" cy="4035528"/>
          </a:xfrm>
          <a:prstGeom prst="rect">
            <a:avLst/>
          </a:prstGeom>
        </p:spPr>
        <p:txBody>
          <a:bodyPr wrap="square">
            <a:spAutoFit/>
          </a:bodyPr>
          <a:lstStyle/>
          <a:p>
            <a:pPr algn="just" fontAlgn="auto">
              <a:lnSpc>
                <a:spcPts val="3100"/>
              </a:lnSpc>
              <a:spcBef>
                <a:spcPts val="0"/>
              </a:spcBef>
              <a:spcAft>
                <a:spcPts val="0"/>
              </a:spcAft>
              <a:defRPr/>
            </a:pP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案例</a:t>
            </a:r>
            <a:r>
              <a:rPr lang="en-US" altLang="zh-CN"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13</a:t>
            </a:r>
            <a:r>
              <a:rPr lang="zh-CN" altLang="en-US" sz="22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解释</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方法之间的冲突</a:t>
            </a:r>
            <a:r>
              <a:rPr lang="en-US" altLang="zh-CN"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强大的系统解释法</a:t>
            </a:r>
            <a:endParaRPr lang="en-US" altLang="zh-CN"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100"/>
              </a:lnSpc>
              <a:spcBef>
                <a:spcPts val="0"/>
              </a:spcBef>
              <a:spcAft>
                <a:spcPts val="0"/>
              </a:spcAft>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1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背景</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某国有企业管理咨询服务项目招标，</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招标文件规定：投标有效期</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90</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天，不按招标文件要求填报者，视为未实质性响应文件要求。某投标人投标文件中报的投标有效期为</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120</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天。评审现场出现两种意见，一种认为应该否决，一种认为不应该否决。</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100"/>
              </a:lnSpc>
              <a:spcBef>
                <a:spcPts val="0"/>
              </a:spcBef>
              <a:spcAft>
                <a:spcPts val="0"/>
              </a:spcAft>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1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法律的解释方法：</a:t>
            </a:r>
            <a:r>
              <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rPr>
              <a:t>文义解释法</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历史解释法、伦理解释法</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、当然解释法、</a:t>
            </a:r>
            <a:r>
              <a:rPr lang="zh-CN" altLang="en-US" sz="2200" dirty="0" smtClean="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系统</a:t>
            </a:r>
            <a:r>
              <a:rPr lang="zh-CN" altLang="en-US" sz="22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解释法、</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目的解释法等。</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100"/>
              </a:lnSpc>
              <a:spcBef>
                <a:spcPts val="0"/>
              </a:spcBef>
              <a:spcAft>
                <a:spcPts val="0"/>
              </a:spcAft>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1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采用不同的解释方法得出的结果可能不一致，有时甚至完全相反。</a:t>
            </a:r>
            <a:endPar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48070"/>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疑难案件进阶训练</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矩形 8"/>
          <p:cNvSpPr/>
          <p:nvPr/>
        </p:nvSpPr>
        <p:spPr>
          <a:xfrm>
            <a:off x="462483" y="2087708"/>
            <a:ext cx="11054601" cy="3750194"/>
          </a:xfrm>
          <a:prstGeom prst="rect">
            <a:avLst/>
          </a:prstGeom>
        </p:spPr>
        <p:txBody>
          <a:bodyPr wrap="square">
            <a:spAutoFit/>
          </a:bodyPr>
          <a:lstStyle/>
          <a:p>
            <a:pPr algn="just" fontAlgn="auto">
              <a:lnSpc>
                <a:spcPts val="3200"/>
              </a:lnSpc>
              <a:spcBef>
                <a:spcPts val="0"/>
              </a:spcBef>
              <a:spcAft>
                <a:spcPts val="0"/>
              </a:spcAft>
              <a:defRPr/>
            </a:pPr>
            <a:r>
              <a:rPr lang="zh-CN" altLang="en-US" sz="24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案例</a:t>
            </a:r>
            <a:r>
              <a:rPr lang="en-US" altLang="zh-CN" sz="24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14</a:t>
            </a:r>
            <a:r>
              <a:rPr lang="zh-CN" altLang="en-US" sz="24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4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法</a:t>
            </a:r>
            <a:r>
              <a:rPr lang="zh-CN" altLang="en-US"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益之间的冲突</a:t>
            </a:r>
            <a:r>
              <a:rPr lang="en-US" altLang="zh-CN"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牺牲小法益</a:t>
            </a:r>
            <a:endParaRPr lang="zh-CN" altLang="en-US"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200"/>
              </a:lnSpc>
              <a:spcBef>
                <a:spcPts val="0"/>
              </a:spcBef>
              <a:spcAft>
                <a:spcPts val="0"/>
              </a:spcAft>
              <a:defRPr/>
            </a:pPr>
            <a:endParaRPr lang="en-US" altLang="zh-CN"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2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背景</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某高速公路养护项目招标，</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招标文件规定：投标截止前</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3</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日交纳投标保证金，否则拒收其投标文件。</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200"/>
              </a:lnSpc>
              <a:spcBef>
                <a:spcPts val="0"/>
              </a:spcBef>
              <a:spcAft>
                <a:spcPts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开标当日，共有</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10</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家投标人提交文件，其中甲投标人的保证金在投标截止前一天交纳。招标代理机构按照招标文件的规定拒收了其投标文件，评审结束后，甲投标人向行政监督部门投诉，称招标文件违法，要求重新组织招标。</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200"/>
              </a:lnSpc>
              <a:spcBef>
                <a:spcPts val="0"/>
              </a:spcBef>
              <a:spcAft>
                <a:spcPts val="0"/>
              </a:spcAft>
              <a:defRPr/>
            </a:pP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200"/>
              </a:lnSpc>
              <a:spcBef>
                <a:spcPts val="0"/>
              </a:spcBef>
              <a:spcAft>
                <a:spcPts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请问：</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行政监督部门应该如何处理？</a:t>
            </a:r>
            <a:endPar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48070"/>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疑难案件进阶训练</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11" name="矩形 10"/>
          <p:cNvSpPr/>
          <p:nvPr/>
        </p:nvSpPr>
        <p:spPr>
          <a:xfrm>
            <a:off x="396130" y="2087708"/>
            <a:ext cx="10852141" cy="4433073"/>
          </a:xfrm>
          <a:prstGeom prst="rect">
            <a:avLst/>
          </a:prstGeom>
        </p:spPr>
        <p:txBody>
          <a:bodyPr wrap="square">
            <a:spAutoFit/>
          </a:bodyPr>
          <a:lstStyle/>
          <a:p>
            <a:pPr algn="just" fontAlgn="auto">
              <a:lnSpc>
                <a:spcPts val="3000"/>
              </a:lnSpc>
              <a:spcBef>
                <a:spcPts val="0"/>
              </a:spcBef>
              <a:spcAft>
                <a:spcPts val="0"/>
              </a:spcAft>
              <a:defRPr/>
            </a:pPr>
            <a:r>
              <a:rPr lang="zh-CN" altLang="en-US" sz="24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案例</a:t>
            </a:r>
            <a:r>
              <a:rPr lang="en-US" altLang="zh-CN" sz="24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15</a:t>
            </a:r>
            <a:r>
              <a:rPr lang="zh-CN" altLang="en-US" sz="2400" dirty="0" smtClean="0">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400" dirty="0" smtClean="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适用</a:t>
            </a:r>
            <a:r>
              <a:rPr lang="zh-CN" altLang="en-US"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终极原则</a:t>
            </a:r>
            <a:r>
              <a:rPr lang="en-US" altLang="zh-CN"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举重明轻 举轻明重</a:t>
            </a:r>
            <a:endParaRPr lang="zh-CN" altLang="en-US"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endParaRPr lang="en-US" altLang="zh-CN" sz="24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背景</a:t>
            </a:r>
            <a:r>
              <a:rPr lang="en-US" altLang="zh-CN"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某政府投资的城市公园景观工程施工项目，预算金额为</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320</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万元，采用公开招标方式。招标人在招标文件中规定，投标人应当是注册地在本市的施工单位。</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该项目招标文件发出后，投标人甲市政园林有限公司向招标人提出异议，该招标文件内容违法，后又向行政监督部门提起投诉。</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试问：</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行政监督部门该如何处理？</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适用原则：</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举重以明轻</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（出罪）</a:t>
            </a:r>
            <a:endPar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lvl="0" algn="just" fontAlgn="auto">
              <a:lnSpc>
                <a:spcPts val="3000"/>
              </a:lnSpc>
              <a:spcBef>
                <a:spcPts val="0"/>
              </a:spcBef>
              <a:spcAft>
                <a:spcPts val="0"/>
              </a:spcAft>
              <a:defRPr/>
            </a:pP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举轻以明重</a:t>
            </a:r>
            <a:r>
              <a:rPr lang="zh-CN" altLang="en-US" sz="2200" dirty="0">
                <a:solidFill>
                  <a:srgbClr val="99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（入罪）</a:t>
            </a:r>
            <a:endParaRPr lang="zh-CN" altLang="en-US" sz="2200" dirty="0">
              <a:solidFill>
                <a:srgbClr val="0066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title="地平线"/>
          <p:cNvPicPr>
            <a:picLocks noGrp="1" noChangeAspect="1"/>
          </p:cNvPicPr>
          <p:nvPr>
            <p:ph type="pic" sz="quarter" idx="10"/>
          </p:nvPr>
        </p:nvPicPr>
        <p:blipFill rotWithShape="1">
          <a:blip r:embed="rId1"/>
          <a:srcRect l="23313" r="23313"/>
          <a:stretch>
            <a:fillRect/>
          </a:stretch>
        </p:blipFill>
        <p:spPr>
          <a:xfrm>
            <a:off x="6428154" y="-14249"/>
            <a:ext cx="5588000" cy="6872249"/>
          </a:xfrm>
        </p:spPr>
      </p:pic>
      <p:sp>
        <p:nvSpPr>
          <p:cNvPr id="11" name="页脚占位符 10"/>
          <p:cNvSpPr>
            <a:spLocks noGrp="1"/>
          </p:cNvSpPr>
          <p:nvPr>
            <p:ph type="ftr" sz="quarter" idx="14"/>
          </p:nvPr>
        </p:nvSpPr>
        <p:spPr>
          <a:xfrm>
            <a:off x="338530" y="6356350"/>
            <a:ext cx="2826701" cy="365125"/>
          </a:xfrm>
        </p:spPr>
        <p:txBody>
          <a:bodyPr rtlCol="0"/>
          <a:lstStyle/>
          <a:p>
            <a:r>
              <a:rPr lang="zh-CN" altLang="en-US" dirty="0" smtClean="0"/>
              <a:t>国有企业采购审计巡查热点案例解析</a:t>
            </a:r>
            <a:endParaRPr lang="zh-CN" altLang="en-US" dirty="0">
              <a:latin typeface="Microsoft YaHei UI" panose="020B0503020204020204" pitchFamily="34" charset="-122"/>
              <a:ea typeface="Microsoft YaHei UI" panose="020B0503020204020204" pitchFamily="34" charset="-122"/>
            </a:endParaRPr>
          </a:p>
        </p:txBody>
      </p:sp>
      <p:sp>
        <p:nvSpPr>
          <p:cNvPr id="12" name="灯片编号占位符 11"/>
          <p:cNvSpPr>
            <a:spLocks noGrp="1"/>
          </p:cNvSpPr>
          <p:nvPr>
            <p:ph type="sldNum" sz="quarter" idx="15"/>
          </p:nvPr>
        </p:nvSpPr>
        <p:spPr/>
        <p:txBody>
          <a:bodyPr rtlCol="0"/>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graphicFrame>
        <p:nvGraphicFramePr>
          <p:cNvPr id="14" name="图示 13"/>
          <p:cNvGraphicFramePr/>
          <p:nvPr/>
        </p:nvGraphicFramePr>
        <p:xfrm>
          <a:off x="259573" y="2805311"/>
          <a:ext cx="7342065" cy="2714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48070"/>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互动与答疑</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pic>
        <p:nvPicPr>
          <p:cNvPr id="2" name="图片 1"/>
          <p:cNvPicPr>
            <a:picLocks noChangeAspect="1"/>
          </p:cNvPicPr>
          <p:nvPr/>
        </p:nvPicPr>
        <p:blipFill>
          <a:blip r:embed="rId2"/>
          <a:stretch>
            <a:fillRect/>
          </a:stretch>
        </p:blipFill>
        <p:spPr>
          <a:xfrm>
            <a:off x="3377671" y="2379637"/>
            <a:ext cx="3133725" cy="2657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38530" y="2062317"/>
            <a:ext cx="10808441" cy="318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5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要点分析</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en-US" altLang="zh-CN" sz="2200" dirty="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依法必招项目的范围和规模标准，是针对建设单位工程发包行为的规定，施工单位不受该规定约束</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27305" algn="just" fontAlgn="base">
              <a:lnSpc>
                <a:spcPts val="3500"/>
              </a:lnSpc>
              <a:spcBef>
                <a:spcPct val="0"/>
              </a:spcBef>
              <a:spcAft>
                <a:spcPct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2.</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该部分内容，已依法经过招标，无须重复招标；如须重复招标，将导致项目实施进度无法预期；</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27305" algn="just" fontAlgn="base">
              <a:lnSpc>
                <a:spcPts val="35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3.</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该部分内容，招标范围、招标方式和招标组织形式的审核，政府有关部门不予受理。</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占位符 16" title="建筑物图像"/>
          <p:cNvPicPr>
            <a:picLocks noGrp="1" noChangeAspect="1"/>
          </p:cNvPicPr>
          <p:nvPr>
            <p:ph type="pic" sz="quarter" idx="13"/>
          </p:nvPr>
        </p:nvPicPr>
        <p:blipFill>
          <a:blip r:embed="rId1"/>
          <a:srcRect l="20784" r="20784"/>
          <a:stretch>
            <a:fillRect/>
          </a:stretch>
        </p:blipFill>
        <p:spPr>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8" name="标题 7"/>
          <p:cNvSpPr>
            <a:spLocks noGrp="1"/>
          </p:cNvSpPr>
          <p:nvPr>
            <p:ph type="ctrTitle"/>
          </p:nvPr>
        </p:nvSpPr>
        <p:spPr>
          <a:xfrm>
            <a:off x="7421525" y="2037494"/>
            <a:ext cx="2466754" cy="1077845"/>
          </a:xfrm>
        </p:spPr>
        <p:txBody>
          <a:bodyPr rtlCol="0">
            <a:normAutofit/>
          </a:bodyPr>
          <a:lstStyle/>
          <a:p>
            <a:pPr algn="ctr" rtl="0"/>
            <a:r>
              <a:rPr lang="zh-CN" altLang="en-US" sz="5400" dirty="0" smtClean="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谢谢</a:t>
            </a:r>
            <a:r>
              <a:rPr lang="en-US" altLang="zh-CN" sz="5400" dirty="0" smtClean="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a:t>
            </a:r>
            <a:endParaRPr lang="zh-CN" altLang="en-US" sz="5400" b="0" dirty="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pic>
        <p:nvPicPr>
          <p:cNvPr id="5" name="图片 4" descr="培训计划"/>
          <p:cNvPicPr>
            <a:picLocks noChangeAspect="1"/>
          </p:cNvPicPr>
          <p:nvPr/>
        </p:nvPicPr>
        <p:blipFill>
          <a:blip r:embed="rId2"/>
          <a:stretch>
            <a:fillRect/>
          </a:stretch>
        </p:blipFill>
        <p:spPr>
          <a:xfrm>
            <a:off x="8013065" y="3627755"/>
            <a:ext cx="977900" cy="977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38530" y="2271637"/>
            <a:ext cx="11008843" cy="23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5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a:solidFill>
                  <a:srgbClr val="3F3F3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法律依据</a:t>
            </a:r>
            <a:r>
              <a:rPr lang="en-US" altLang="zh-CN" sz="2200" dirty="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500"/>
              </a:lnSpc>
              <a:spcBef>
                <a:spcPct val="0"/>
              </a:spcBef>
              <a:spcAft>
                <a:spcPct val="0"/>
              </a:spcAft>
              <a:defRPr/>
            </a:pPr>
            <a:r>
              <a:rPr lang="en-US" altLang="zh-CN" sz="2200" dirty="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招标投标法实施条例</a:t>
            </a:r>
            <a:r>
              <a:rPr lang="en-US" altLang="zh-CN" sz="2200" dirty="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第七</a:t>
            </a:r>
            <a:r>
              <a:rPr lang="zh-CN" altLang="en-US" sz="2200" dirty="0" smtClean="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条：按照</a:t>
            </a:r>
            <a:r>
              <a:rPr lang="zh-CN" altLang="en-US" sz="2200" dirty="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国家有关规定需要履行项目审批、核准手续的依法必须进行招标的项目，其招标范围、招标方式、招标组织形式应当报项目审批、核准部门审批、核准。项目审批、核准部门应当及时将审批、核准确定的招标范围、招标方式、招标组织形式通报有关行政监督部门。</a:t>
            </a:r>
            <a:endParaRPr lang="en-US" altLang="zh-CN" sz="2200" dirty="0" smtClean="0">
              <a:solidFill>
                <a:schemeClr val="tx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96130" y="2455772"/>
            <a:ext cx="11122025" cy="229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5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案例</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2]  </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某国有企业投资建设的工程项目</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，其下属子公司中标，该项目在后期审计时。审计人员提出：子公司参加母公司项目投标，违反</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招标投标法实施条例</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第三十四条“与</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招标人存在利害关系可能影响招标公正性的法人、其他组织或者个人，不得参加</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投标”</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的</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规定，该项目招标程序违法。</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27305" algn="just" fontAlgn="base">
              <a:lnSpc>
                <a:spcPts val="3500"/>
              </a:lnSpc>
              <a:spcBef>
                <a:spcPct val="0"/>
              </a:spcBef>
              <a:spcAft>
                <a:spcPct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问：</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该国有企业如何就该项目招标过程中存在的问题向</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审计</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人员作出解释？</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95059" y="2925246"/>
            <a:ext cx="11122025"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3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要点分析</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300"/>
              </a:lnSpc>
              <a:spcBef>
                <a:spcPct val="0"/>
              </a:spcBef>
              <a:spcAft>
                <a:spcPct val="0"/>
              </a:spcAft>
              <a:defRPr/>
            </a:pPr>
            <a:r>
              <a:rPr lang="en-US" altLang="zh-CN" sz="2200" dirty="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1D68FF"/>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招标投标法实施条例释义</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第三十四</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条</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本</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条没有一概禁止与招标人存在利害关系法人、其他组织或者个人参与投标，构成本条第</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款规定情形需要同时</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满足“存在利害关系”</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和“可能影响招标公正性”两个条件</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。即使</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投标人与招标人存在某种“利害关系”，但如果招投标活动</a:t>
            </a:r>
            <a:r>
              <a:rPr lang="zh-CN" altLang="en-US" sz="2200" dirty="0">
                <a:solidFill>
                  <a:srgbClr val="FF33CC"/>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依法进行、程序规范，该“利害关系”并不影响其公正性的，</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就可以参加投标。</a:t>
            </a:r>
            <a:endPar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灯片编号占位符 5"/>
          <p:cNvSpPr>
            <a:spLocks noGrp="1"/>
          </p:cNvSpPr>
          <p:nvPr>
            <p:ph type="sldNum" sz="quarter" idx="18"/>
          </p:nvPr>
        </p:nvSpPr>
        <p:spPr/>
        <p:txBody>
          <a:bodyPr rtlCol="0"/>
          <a:lstStyle>
            <a:lvl1pPr algn="r">
              <a:defRPr sz="1200">
                <a:solidFill>
                  <a:schemeClr val="tx1">
                    <a:lumMod val="50000"/>
                    <a:lumOff val="50000"/>
                  </a:schemeClr>
                </a:solidFill>
              </a:defRPr>
            </a:lvl1pPr>
          </a:lstStyle>
          <a:p>
            <a:pPr rtl="0"/>
            <a:fld id="{8699F50C-BE38-4BD0-BA84-9B090E1F2B9B}" type="slidenum">
              <a:rPr lang="en-US" altLang="zh-CN"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pic>
        <p:nvPicPr>
          <p:cNvPr id="10" name="图片 9"/>
          <p:cNvPicPr>
            <a:picLocks noChangeAspect="1" noChangeArrowheads="1"/>
          </p:cNvPicPr>
          <p:nvPr/>
        </p:nvPicPr>
        <p:blipFill>
          <a:blip r:embed="rId1"/>
          <a:srcRect l="14403" t="5333" r="35040" b="9779"/>
          <a:stretch>
            <a:fillRect/>
          </a:stretch>
        </p:blipFill>
        <p:spPr bwMode="auto">
          <a:xfrm rot="21107209" flipH="1">
            <a:off x="10781030" y="97229"/>
            <a:ext cx="1472108" cy="1544637"/>
          </a:xfrm>
          <a:prstGeom prst="rect">
            <a:avLst/>
          </a:prstGeom>
          <a:noFill/>
          <a:ln w="9525">
            <a:noFill/>
            <a:miter lim="800000"/>
            <a:headEnd/>
            <a:tailEnd/>
          </a:ln>
        </p:spPr>
      </p:pic>
      <p:sp>
        <p:nvSpPr>
          <p:cNvPr id="13" name="标题 4"/>
          <p:cNvSpPr>
            <a:spLocks noGrp="1"/>
          </p:cNvSpPr>
          <p:nvPr>
            <p:ph type="title"/>
          </p:nvPr>
        </p:nvSpPr>
        <p:spPr>
          <a:xfrm>
            <a:off x="338530" y="973461"/>
            <a:ext cx="6976975" cy="470005"/>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oAutofit/>
          </a:bodyPr>
          <a:lstStyle/>
          <a:p>
            <a:pPr algn="ctr"/>
            <a:r>
              <a:rPr lang="zh-CN" altLang="en-US" sz="4000" dirty="0" smtClean="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国企审计常见热点案例</a:t>
            </a:r>
            <a:endParaRPr lang="zh-CN" altLang="en-US" sz="4000" dirty="0">
              <a:solidFill>
                <a:schemeClr val="tx1">
                  <a:lumMod val="50000"/>
                </a:schemeClr>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22" name="流程图: 终止 21"/>
          <p:cNvSpPr/>
          <p:nvPr/>
        </p:nvSpPr>
        <p:spPr>
          <a:xfrm>
            <a:off x="396130" y="1730032"/>
            <a:ext cx="7777985" cy="45719"/>
          </a:xfrm>
          <a:prstGeom prst="flowChartTerminator">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脚占位符 7"/>
          <p:cNvSpPr>
            <a:spLocks noGrp="1"/>
          </p:cNvSpPr>
          <p:nvPr>
            <p:ph type="ftr" sz="quarter" idx="17"/>
          </p:nvPr>
        </p:nvSpPr>
        <p:spPr/>
        <p:txBody>
          <a:bodyPr/>
          <a:lstStyle/>
          <a:p>
            <a:r>
              <a:rPr lang="zh-CN" altLang="en-US" dirty="0" smtClean="0"/>
              <a:t>国有企业采购审计巡查热点案例解析</a:t>
            </a:r>
            <a:endParaRPr lang="zh-CN" altLang="en-US" dirty="0"/>
          </a:p>
        </p:txBody>
      </p:sp>
      <p:sp>
        <p:nvSpPr>
          <p:cNvPr id="9" name="Text Box 2"/>
          <p:cNvSpPr txBox="1">
            <a:spLocks noChangeArrowheads="1"/>
          </p:cNvSpPr>
          <p:nvPr/>
        </p:nvSpPr>
        <p:spPr bwMode="auto">
          <a:xfrm>
            <a:off x="396130" y="2455772"/>
            <a:ext cx="111220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FFF00"/>
                </a:solidFill>
                <a:latin typeface="楷体_GB2312" panose="02010609030101010101" pitchFamily="1" charset="-122"/>
                <a:ea typeface="楷体_GB2312" panose="02010609030101010101" pitchFamily="1" charset="-122"/>
              </a:defRPr>
            </a:lvl1pPr>
            <a:lvl2pPr marL="742950" indent="-285750" eaLnBrk="0" hangingPunct="0">
              <a:defRPr sz="2800">
                <a:solidFill>
                  <a:srgbClr val="FFFF00"/>
                </a:solidFill>
                <a:latin typeface="楷体_GB2312" panose="02010609030101010101" pitchFamily="1" charset="-122"/>
                <a:ea typeface="楷体_GB2312" panose="02010609030101010101" pitchFamily="1" charset="-122"/>
              </a:defRPr>
            </a:lvl2pPr>
            <a:lvl3pPr marL="1143000" indent="-228600" eaLnBrk="0" hangingPunct="0">
              <a:defRPr sz="2800">
                <a:solidFill>
                  <a:srgbClr val="FFFF00"/>
                </a:solidFill>
                <a:latin typeface="楷体_GB2312" panose="02010609030101010101" pitchFamily="1" charset="-122"/>
                <a:ea typeface="楷体_GB2312" panose="02010609030101010101" pitchFamily="1" charset="-122"/>
              </a:defRPr>
            </a:lvl3pPr>
            <a:lvl4pPr marL="1600200" indent="-228600" eaLnBrk="0" hangingPunct="0">
              <a:defRPr sz="2800">
                <a:solidFill>
                  <a:srgbClr val="FFFF00"/>
                </a:solidFill>
                <a:latin typeface="楷体_GB2312" panose="02010609030101010101" pitchFamily="1" charset="-122"/>
                <a:ea typeface="楷体_GB2312" panose="02010609030101010101" pitchFamily="1" charset="-122"/>
              </a:defRPr>
            </a:lvl4pPr>
            <a:lvl5pPr marL="2057400" indent="-228600" eaLnBrk="0" hangingPunct="0">
              <a:defRPr sz="2800">
                <a:solidFill>
                  <a:srgbClr val="FFFF00"/>
                </a:solidFill>
                <a:latin typeface="楷体_GB2312" panose="02010609030101010101" pitchFamily="1" charset="-122"/>
                <a:ea typeface="楷体_GB2312" panose="02010609030101010101" pitchFamily="1" charset="-122"/>
              </a:defRPr>
            </a:lvl5pPr>
            <a:lvl6pPr marL="25146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6pPr>
            <a:lvl7pPr marL="29718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7pPr>
            <a:lvl8pPr marL="34290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8pPr>
            <a:lvl9pPr marL="3886200" indent="-228600" eaLnBrk="0" fontAlgn="base" hangingPunct="0">
              <a:lnSpc>
                <a:spcPct val="90000"/>
              </a:lnSpc>
              <a:spcBef>
                <a:spcPct val="20000"/>
              </a:spcBef>
              <a:spcAft>
                <a:spcPct val="0"/>
              </a:spcAft>
              <a:buClr>
                <a:schemeClr val="hlink"/>
              </a:buClr>
              <a:buSzPct val="60000"/>
              <a:buFont typeface="Wingdings" panose="05000000000000000000" pitchFamily="2" charset="2"/>
              <a:buChar char="n"/>
              <a:defRPr sz="2800">
                <a:solidFill>
                  <a:srgbClr val="FFFF00"/>
                </a:solidFill>
                <a:latin typeface="楷体_GB2312" panose="02010609030101010101" pitchFamily="1" charset="-122"/>
                <a:ea typeface="楷体_GB2312" panose="02010609030101010101" pitchFamily="1" charset="-122"/>
              </a:defRPr>
            </a:lvl9pPr>
          </a:lstStyle>
          <a:p>
            <a:pPr marL="27305" algn="just" fontAlgn="base">
              <a:lnSpc>
                <a:spcPts val="3300"/>
              </a:lnSpc>
              <a:spcBef>
                <a:spcPct val="0"/>
              </a:spcBef>
              <a:spcAft>
                <a:spcPct val="0"/>
              </a:spcAft>
              <a:defRPr/>
            </a:pPr>
            <a:r>
              <a:rPr lang="zh-CN" altLang="en-US" sz="2200" dirty="0">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案例</a:t>
            </a:r>
            <a:r>
              <a:rPr lang="en-US" altLang="zh-CN"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3]  </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某市污水处理</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厂（国企）排水</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管网调查检测评估</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项目，合同估算金额为</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587</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万</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元，于</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2018</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年</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3</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月</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11</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日在“中国采购与招标网”上公开发布招标公告，</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2018</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年</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4</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月</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7</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日</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开标</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。该项目评标</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委员会由</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1</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名业主代表和从招标代理公司的专家库内随机抽取</a:t>
            </a: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4</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名专家组成，评标办法采用综合评估法。招标人从评标委员会推荐的中标候选人中确定中标人后，在“中国采购与招标”网上发布中标公告</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a:p>
            <a:pPr marL="27305" algn="just" fontAlgn="base">
              <a:lnSpc>
                <a:spcPts val="3300"/>
              </a:lnSpc>
              <a:spcBef>
                <a:spcPct val="0"/>
              </a:spcBef>
              <a:spcAft>
                <a:spcPct val="0"/>
              </a:spcAft>
              <a:defRPr/>
            </a:pPr>
            <a:r>
              <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该项目</a:t>
            </a:r>
            <a:r>
              <a:rPr lang="en-US" altLang="zh-CN"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2019</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年审计时，审计人员提出：该项目招标公告发布媒介不合法，评标委员会组成不合法。</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27305" algn="just" fontAlgn="base">
              <a:lnSpc>
                <a:spcPts val="3300"/>
              </a:lnSpc>
              <a:spcBef>
                <a:spcPct val="0"/>
              </a:spcBef>
              <a:spcAft>
                <a:spcPct val="0"/>
              </a:spcAft>
              <a:defRPr/>
            </a:pPr>
            <a:r>
              <a:rPr lang="zh-CN" altLang="en-US" sz="2200" dirty="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a:t>
            </a:r>
            <a:r>
              <a:rPr lang="zh-CN" altLang="en-US" sz="2200" dirty="0" smtClean="0">
                <a:solidFill>
                  <a:srgbClr val="FF0066"/>
                </a:solidFill>
                <a:effectLst>
                  <a:outerShdw blurRad="38100" dist="38100" dir="2700000" algn="tl">
                    <a:srgbClr val="000000">
                      <a:alpha val="43137"/>
                    </a:srgbClr>
                  </a:outerShdw>
                </a:effectLst>
                <a:latin typeface="微软雅黑" panose="020B0503020204020204" charset="-122"/>
                <a:ea typeface="微软雅黑" panose="020B0503020204020204" charset="-122"/>
              </a:rPr>
              <a:t> 问：</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该国有企业如何就该项目存在的问题向</a:t>
            </a:r>
            <a:r>
              <a:rPr lang="zh-CN" altLang="en-US"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审计</a:t>
            </a:r>
            <a:r>
              <a:rPr lang="zh-CN" altLang="en-US" sz="2200" dirty="0" smtClean="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rPr>
              <a:t>人员作出解释？</a:t>
            </a:r>
            <a:endParaRPr lang="en-US" altLang="zh-CN" sz="2200" dirty="0">
              <a:solidFill>
                <a:prstClr val="black"/>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浅色六边形演示文稿</Template>
  <TotalTime>0</TotalTime>
  <Words>11993</Words>
  <Application>WPS 演示</Application>
  <PresentationFormat>宽屏</PresentationFormat>
  <Paragraphs>555</Paragraphs>
  <Slides>50</Slides>
  <Notes>50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50</vt:i4>
      </vt:variant>
    </vt:vector>
  </HeadingPairs>
  <TitlesOfParts>
    <vt:vector size="66" baseType="lpstr">
      <vt:lpstr>Arial</vt:lpstr>
      <vt:lpstr>宋体</vt:lpstr>
      <vt:lpstr>Wingdings</vt:lpstr>
      <vt:lpstr>Microsoft YaHei UI</vt:lpstr>
      <vt:lpstr>Times New Roman</vt:lpstr>
      <vt:lpstr>Gill Sans SemiBold</vt:lpstr>
      <vt:lpstr>Calibri Light</vt:lpstr>
      <vt:lpstr>华文行楷</vt:lpstr>
      <vt:lpstr>微软雅黑</vt:lpstr>
      <vt:lpstr>华文隶书</vt:lpstr>
      <vt:lpstr>楷体_GB2312</vt:lpstr>
      <vt:lpstr>Arial Unicode MS</vt:lpstr>
      <vt:lpstr>Calibri</vt:lpstr>
      <vt:lpstr>Segoe Print</vt:lpstr>
      <vt:lpstr>新宋体</vt:lpstr>
      <vt:lpstr>Office 主题</vt:lpstr>
      <vt:lpstr>国有企业采购审计巡查热点案例解析</vt:lpstr>
      <vt:lpstr>PowerPoint 演示文稿</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国企审计常见热点案例</vt:lpstr>
      <vt:lpstr>PowerPoint 演示文稿</vt:lpstr>
      <vt:lpstr>疑难案件进阶训练</vt:lpstr>
      <vt:lpstr>疑难案件进阶训练</vt:lpstr>
      <vt:lpstr>疑难案件进阶训练</vt:lpstr>
      <vt:lpstr>疑难案件进阶训练</vt:lpstr>
      <vt:lpstr>疑难案件进阶训练</vt:lpstr>
      <vt:lpstr>疑难案件进阶训练</vt:lpstr>
      <vt:lpstr>疑难案件进阶训练</vt:lpstr>
      <vt:lpstr>疑难案件进阶训练</vt:lpstr>
      <vt:lpstr>疑难案件进阶训练</vt:lpstr>
      <vt:lpstr>疑难案件进阶训练</vt:lpstr>
      <vt:lpstr>疑难案件进阶训练</vt:lpstr>
      <vt:lpstr>疑难案件进阶训练</vt:lpstr>
      <vt:lpstr>疑难案件进阶训练</vt:lpstr>
      <vt:lpstr>疑难案件进阶训练</vt:lpstr>
      <vt:lpstr>疑难案件进阶训练</vt:lpstr>
      <vt:lpstr>疑难案件进阶训练</vt:lpstr>
      <vt:lpstr>疑难案件进阶训练</vt:lpstr>
      <vt:lpstr>疑难案件进阶训练</vt:lpstr>
      <vt:lpstr>疑难案件进阶训练</vt:lpstr>
      <vt:lpstr>PowerPoint 演示文稿</vt:lpstr>
      <vt:lpstr>互动与答疑</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王建华</cp:lastModifiedBy>
  <cp:revision>3</cp:revision>
  <dcterms:created xsi:type="dcterms:W3CDTF">2021-03-11T07:49:00Z</dcterms:created>
  <dcterms:modified xsi:type="dcterms:W3CDTF">2021-09-29T14:45:41Z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y fmtid="{D5CDD505-2E9C-101B-9397-08002B2CF9AE}" pid="3" name="ICV">
    <vt:lpwstr>EBAFEB213E3548FE960F7E45E0C9CBA2</vt:lpwstr>
  </property>
  <property fmtid="{D5CDD505-2E9C-101B-9397-08002B2CF9AE}" pid="4" name="KSOProductBuildVer">
    <vt:lpwstr>2052-11.1.0.10938</vt:lpwstr>
  </property>
</Properties>
</file>